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1"/>
  </p:notesMasterIdLst>
  <p:handoutMasterIdLst>
    <p:handoutMasterId r:id="rId12"/>
  </p:handoutMasterIdLst>
  <p:sldIdLst>
    <p:sldId id="256" r:id="rId2"/>
    <p:sldId id="260" r:id="rId3"/>
    <p:sldId id="257" r:id="rId4"/>
    <p:sldId id="258" r:id="rId5"/>
    <p:sldId id="259" r:id="rId6"/>
    <p:sldId id="261" r:id="rId7"/>
    <p:sldId id="262" r:id="rId8"/>
    <p:sldId id="263" r:id="rId9"/>
    <p:sldId id="264" r:id="rId10"/>
  </p:sldIdLst>
  <p:sldSz cx="9144000" cy="6858000" type="screen4x3"/>
  <p:notesSz cx="7099300" cy="10234613"/>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673" autoAdjust="0"/>
  </p:normalViewPr>
  <p:slideViewPr>
    <p:cSldViewPr snapToGrid="0" snapToObjects="1">
      <p:cViewPr>
        <p:scale>
          <a:sx n="90" d="100"/>
          <a:sy n="90" d="100"/>
        </p:scale>
        <p:origin x="-1404" y="12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76" d="100"/>
          <a:sy n="76" d="100"/>
        </p:scale>
        <p:origin x="-3930" y="-90"/>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021294" y="-12481"/>
            <a:ext cx="3076363" cy="511731"/>
          </a:xfrm>
          <a:prstGeom prst="rect">
            <a:avLst/>
          </a:prstGeom>
        </p:spPr>
        <p:txBody>
          <a:bodyPr vert="horz" lIns="99048" tIns="49524" rIns="99048" bIns="49524" rtlCol="0"/>
          <a:lstStyle>
            <a:lvl1pPr algn="l">
              <a:defRPr sz="1300"/>
            </a:lvl1pPr>
          </a:lstStyle>
          <a:p>
            <a:pPr algn="r"/>
            <a:r>
              <a:rPr kumimoji="1" lang="ja-JP" altLang="en-US" dirty="0" smtClean="0"/>
              <a:t>Ａ１　概要解説　モジュール</a:t>
            </a:r>
            <a:endParaRPr kumimoji="1" lang="ja-JP" altLang="en-US" dirty="0"/>
          </a:p>
        </p:txBody>
      </p:sp>
      <p:sp>
        <p:nvSpPr>
          <p:cNvPr id="4" name="フッター プレースホルダー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a:defRPr sz="1300"/>
            </a:lvl1pPr>
          </a:lstStyle>
          <a:p>
            <a:endParaRPr kumimoji="1" lang="ja-JP" altLang="en-US"/>
          </a:p>
        </p:txBody>
      </p:sp>
    </p:spTree>
    <p:extLst>
      <p:ext uri="{BB962C8B-B14F-4D97-AF65-F5344CB8AC3E}">
        <p14:creationId xmlns:p14="http://schemas.microsoft.com/office/powerpoint/2010/main" val="35664703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0B81E9D6-E031-A147-A819-3BA73897DE5F}" type="datetimeFigureOut">
              <a:rPr kumimoji="1" lang="ja-JP" altLang="en-US" smtClean="0"/>
              <a:pPr/>
              <a:t>2014/5/16</a:t>
            </a:fld>
            <a:endParaRPr kumimoji="1" lang="ja-JP" altLang="en-US"/>
          </a:p>
        </p:txBody>
      </p:sp>
      <p:sp>
        <p:nvSpPr>
          <p:cNvPr id="4" name="スライド イメージ プレースホルダー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DA71D405-9A28-284B-979C-04EEC11D9730}" type="slidenum">
              <a:rPr kumimoji="1" lang="ja-JP" altLang="en-US" smtClean="0"/>
              <a:pPr/>
              <a:t>‹#›</a:t>
            </a:fld>
            <a:endParaRPr kumimoji="1" lang="ja-JP" altLang="en-US"/>
          </a:p>
        </p:txBody>
      </p:sp>
    </p:spTree>
    <p:extLst>
      <p:ext uri="{BB962C8B-B14F-4D97-AF65-F5344CB8AC3E}">
        <p14:creationId xmlns:p14="http://schemas.microsoft.com/office/powerpoint/2010/main" val="685505074"/>
      </p:ext>
    </p:extLst>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495239">
              <a:defRPr/>
            </a:pPr>
            <a:r>
              <a:rPr kumimoji="1" lang="ja-JP" altLang="en-US" dirty="0" smtClean="0"/>
              <a:t>この「</a:t>
            </a:r>
            <a:r>
              <a:rPr lang="ja-JP" altLang="en-US" sz="1300" dirty="0">
                <a:solidFill>
                  <a:srgbClr val="0000FF"/>
                </a:solidFill>
              </a:rPr>
              <a:t>理論解説モジュール」では、</a:t>
            </a:r>
            <a:r>
              <a:rPr lang="ja-JP" altLang="en-US" sz="1300" dirty="0">
                <a:solidFill>
                  <a:srgbClr val="000000"/>
                </a:solidFill>
              </a:rPr>
              <a:t>２１世紀型</a:t>
            </a:r>
            <a:r>
              <a:rPr lang="ja-JP" altLang="ja-JP" sz="1300" dirty="0">
                <a:solidFill>
                  <a:srgbClr val="000000"/>
                </a:solidFill>
              </a:rPr>
              <a:t>コミュニケーション力育成の</a:t>
            </a:r>
            <a:r>
              <a:rPr lang="ja-JP" altLang="en-US" sz="1300" dirty="0">
                <a:solidFill>
                  <a:srgbClr val="000000"/>
                </a:solidFill>
              </a:rPr>
              <a:t>概要や基本的な考え方について、</a:t>
            </a:r>
            <a:r>
              <a:rPr lang="ja-JP" altLang="ja-JP" sz="1300" dirty="0">
                <a:solidFill>
                  <a:srgbClr val="000000"/>
                </a:solidFill>
              </a:rPr>
              <a:t>教師集団で</a:t>
            </a:r>
            <a:r>
              <a:rPr lang="ja-JP" altLang="en-US" sz="1300" dirty="0">
                <a:solidFill>
                  <a:srgbClr val="000000"/>
                </a:solidFill>
              </a:rPr>
              <a:t>理解を深めたり、校内研修等での取組の方向性を確認します。</a:t>
            </a:r>
            <a:endParaRPr lang="en-US" altLang="ja-JP" sz="1300" dirty="0">
              <a:solidFill>
                <a:srgbClr val="000000"/>
              </a:solidFill>
            </a:endParaRPr>
          </a:p>
        </p:txBody>
      </p:sp>
      <p:sp>
        <p:nvSpPr>
          <p:cNvPr id="4" name="スライド番号プレースホルダー 3"/>
          <p:cNvSpPr>
            <a:spLocks noGrp="1"/>
          </p:cNvSpPr>
          <p:nvPr>
            <p:ph type="sldNum" sz="quarter" idx="10"/>
          </p:nvPr>
        </p:nvSpPr>
        <p:spPr/>
        <p:txBody>
          <a:bodyPr/>
          <a:lstStyle/>
          <a:p>
            <a:fld id="{DA71D405-9A28-284B-979C-04EEC11D9730}" type="slidenum">
              <a:rPr kumimoji="1" lang="ja-JP" altLang="en-US" smtClean="0"/>
              <a:pPr/>
              <a:t>1</a:t>
            </a:fld>
            <a:endParaRPr kumimoji="1" lang="ja-JP" altLang="en-US"/>
          </a:p>
        </p:txBody>
      </p:sp>
    </p:spTree>
    <p:extLst>
      <p:ext uri="{BB962C8B-B14F-4D97-AF65-F5344CB8AC3E}">
        <p14:creationId xmlns:p14="http://schemas.microsoft.com/office/powerpoint/2010/main" val="18030398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495239">
              <a:defRPr/>
            </a:pPr>
            <a:r>
              <a:rPr lang="en-US" altLang="ja-JP" dirty="0" smtClean="0">
                <a:latin typeface="ＭＳ Ｐゴシック"/>
                <a:cs typeface="ＭＳ Ｐゴシック"/>
                <a:sym typeface="ヒラギノ角ゴ Pro W6" charset="0"/>
              </a:rPr>
              <a:t>21</a:t>
            </a:r>
            <a:r>
              <a:rPr lang="ja-JP" altLang="en-US" dirty="0" smtClean="0">
                <a:latin typeface="ＭＳ Ｐゴシック"/>
                <a:cs typeface="ＭＳ Ｐゴシック"/>
                <a:sym typeface="ヒラギノ角ゴ Pro W6" charset="0"/>
              </a:rPr>
              <a:t>世紀型コミュニケーション力とは、「</a:t>
            </a:r>
            <a:r>
              <a:rPr lang="ja-JP" altLang="en-US" dirty="0" smtClean="0"/>
              <a:t>主体的に情報にアクセスし、収集した情報から課題解決に必要な情報を取り出し、自分の考えや意見を付け加えながらまとめ、メディアを適切に活用して伝え合うことにより深めていくことができる能力。」のことです。</a:t>
            </a:r>
            <a:endParaRPr kumimoji="1" lang="ja-JP" altLang="en-US" dirty="0" smtClean="0"/>
          </a:p>
        </p:txBody>
      </p:sp>
      <p:sp>
        <p:nvSpPr>
          <p:cNvPr id="4" name="スライド番号プレースホルダー 3"/>
          <p:cNvSpPr>
            <a:spLocks noGrp="1"/>
          </p:cNvSpPr>
          <p:nvPr>
            <p:ph type="sldNum" sz="quarter" idx="10"/>
          </p:nvPr>
        </p:nvSpPr>
        <p:spPr/>
        <p:txBody>
          <a:bodyPr/>
          <a:lstStyle/>
          <a:p>
            <a:fld id="{DA71D405-9A28-284B-979C-04EEC11D9730}" type="slidenum">
              <a:rPr kumimoji="1" lang="ja-JP" altLang="en-US" smtClean="0"/>
              <a:pPr/>
              <a:t>2</a:t>
            </a:fld>
            <a:endParaRPr kumimoji="1" lang="ja-JP" altLang="en-US"/>
          </a:p>
        </p:txBody>
      </p:sp>
    </p:spTree>
    <p:extLst>
      <p:ext uri="{BB962C8B-B14F-4D97-AF65-F5344CB8AC3E}">
        <p14:creationId xmlns:p14="http://schemas.microsoft.com/office/powerpoint/2010/main" val="808571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smtClean="0">
                <a:latin typeface="ＭＳ Ｐゴシック"/>
                <a:ea typeface="+mn-ea"/>
                <a:cs typeface="ＭＳ Ｐゴシック"/>
                <a:sym typeface="ヒラギノ角ゴ Pro W6" charset="0"/>
              </a:rPr>
              <a:t>21</a:t>
            </a:r>
            <a:r>
              <a:rPr lang="ja-JP" altLang="en-US" dirty="0" smtClean="0">
                <a:latin typeface="ＭＳ Ｐゴシック"/>
                <a:ea typeface="+mn-ea"/>
                <a:cs typeface="ＭＳ Ｐゴシック"/>
                <a:sym typeface="ヒラギノ角ゴ Pro W6" charset="0"/>
              </a:rPr>
              <a:t>世紀型コミュニケーション力は、４つに分類できます。</a:t>
            </a:r>
            <a:r>
              <a:rPr lang="en-US" altLang="ja-JP" dirty="0" smtClean="0">
                <a:latin typeface="ＭＳ Ｐゴシック"/>
                <a:ea typeface="+mn-ea"/>
                <a:cs typeface="ＭＳ Ｐゴシック"/>
                <a:sym typeface="ヒラギノ角ゴ Pro W6" charset="0"/>
              </a:rPr>
              <a:t>①</a:t>
            </a:r>
            <a:r>
              <a:rPr lang="ja-JP" altLang="en-US" dirty="0" smtClean="0">
                <a:latin typeface="ＭＳ Ｐゴシック"/>
                <a:ea typeface="+mn-ea"/>
                <a:cs typeface="ＭＳ Ｐゴシック"/>
                <a:sym typeface="ヒラギノ角ゴ Pro W6" charset="0"/>
              </a:rPr>
              <a:t>と</a:t>
            </a:r>
            <a:r>
              <a:rPr lang="en-US" altLang="ja-JP" dirty="0" smtClean="0">
                <a:latin typeface="ＭＳ Ｐゴシック"/>
                <a:ea typeface="+mn-ea"/>
                <a:cs typeface="ＭＳ Ｐゴシック"/>
                <a:sym typeface="ヒラギノ角ゴ Pro W6" charset="0"/>
              </a:rPr>
              <a:t>②</a:t>
            </a:r>
            <a:r>
              <a:rPr lang="ja-JP" altLang="en-US" dirty="0" smtClean="0">
                <a:latin typeface="ＭＳ Ｐゴシック"/>
                <a:ea typeface="+mn-ea"/>
                <a:cs typeface="ＭＳ Ｐゴシック"/>
                <a:sym typeface="ヒラギノ角ゴ Pro W6" charset="0"/>
              </a:rPr>
              <a:t>は、「協調的レベル」です。このレベルでは、いろいろな意見点考えのちがいや同じに気づくことが重要です。一方、</a:t>
            </a:r>
            <a:r>
              <a:rPr lang="en-US" altLang="ja-JP" dirty="0" smtClean="0">
                <a:latin typeface="ＭＳ Ｐゴシック"/>
                <a:ea typeface="+mn-ea"/>
                <a:cs typeface="ＭＳ Ｐゴシック"/>
                <a:sym typeface="ヒラギノ角ゴ Pro W6" charset="0"/>
              </a:rPr>
              <a:t>③</a:t>
            </a:r>
            <a:r>
              <a:rPr lang="ja-JP" altLang="en-US" dirty="0" smtClean="0">
                <a:latin typeface="ＭＳ Ｐゴシック"/>
                <a:ea typeface="+mn-ea"/>
                <a:cs typeface="ＭＳ Ｐゴシック"/>
                <a:sym typeface="ヒラギノ角ゴ Pro W6" charset="0"/>
              </a:rPr>
              <a:t>と</a:t>
            </a:r>
            <a:r>
              <a:rPr lang="en-US" altLang="ja-JP" dirty="0" smtClean="0">
                <a:latin typeface="ＭＳ Ｐゴシック"/>
                <a:ea typeface="+mn-ea"/>
                <a:cs typeface="ＭＳ Ｐゴシック"/>
                <a:sym typeface="ヒラギノ角ゴ Pro W6" charset="0"/>
              </a:rPr>
              <a:t>④</a:t>
            </a:r>
            <a:r>
              <a:rPr lang="ja-JP" altLang="en-US" dirty="0" smtClean="0">
                <a:latin typeface="ＭＳ Ｐゴシック"/>
                <a:ea typeface="+mn-ea"/>
                <a:cs typeface="ＭＳ Ｐゴシック"/>
                <a:sym typeface="ヒラギノ角ゴ Pro W6" charset="0"/>
              </a:rPr>
              <a:t>は「主張的レベル」です。このレベルでは、相手の意見と比べることなどを通して、自分の意見を筋道立てて主張することが重要です。</a:t>
            </a:r>
            <a:endParaRPr kumimoji="1" lang="ja-JP" altLang="en-US" dirty="0"/>
          </a:p>
        </p:txBody>
      </p:sp>
      <p:sp>
        <p:nvSpPr>
          <p:cNvPr id="4" name="スライド番号プレースホルダー 3"/>
          <p:cNvSpPr>
            <a:spLocks noGrp="1"/>
          </p:cNvSpPr>
          <p:nvPr>
            <p:ph type="sldNum" sz="quarter" idx="10"/>
          </p:nvPr>
        </p:nvSpPr>
        <p:spPr/>
        <p:txBody>
          <a:bodyPr/>
          <a:lstStyle/>
          <a:p>
            <a:fld id="{DA71D405-9A28-284B-979C-04EEC11D9730}" type="slidenum">
              <a:rPr kumimoji="1" lang="ja-JP" altLang="en-US" smtClean="0"/>
              <a:pPr/>
              <a:t>3</a:t>
            </a:fld>
            <a:endParaRPr kumimoji="1" lang="ja-JP" altLang="en-US"/>
          </a:p>
        </p:txBody>
      </p:sp>
    </p:spTree>
    <p:extLst>
      <p:ext uri="{BB962C8B-B14F-4D97-AF65-F5344CB8AC3E}">
        <p14:creationId xmlns:p14="http://schemas.microsoft.com/office/powerpoint/2010/main" val="3893711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話す・伝える」と「聞く・わかる」の具体は、この表のようになります。例えば、「説得・納得」では、「筋道たった説明をしようとしているか再考し、相手に伝える」までを求めています。書籍「コミュニケーション力育成の手引」には、各教科別にさたに詳しく表記し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DA71D405-9A28-284B-979C-04EEC11D9730}" type="slidenum">
              <a:rPr kumimoji="1" lang="ja-JP" altLang="en-US" smtClean="0"/>
              <a:pPr/>
              <a:t>4</a:t>
            </a:fld>
            <a:endParaRPr kumimoji="1" lang="ja-JP" altLang="en-US"/>
          </a:p>
        </p:txBody>
      </p:sp>
    </p:spTree>
    <p:extLst>
      <p:ext uri="{BB962C8B-B14F-4D97-AF65-F5344CB8AC3E}">
        <p14:creationId xmlns:p14="http://schemas.microsoft.com/office/powerpoint/2010/main" val="25842879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こうやって段階で示すと、より比べやすくなりますね。</a:t>
            </a:r>
            <a:endParaRPr kumimoji="1" lang="ja-JP" altLang="en-US" dirty="0"/>
          </a:p>
        </p:txBody>
      </p:sp>
      <p:sp>
        <p:nvSpPr>
          <p:cNvPr id="4" name="スライド番号プレースホルダー 3"/>
          <p:cNvSpPr>
            <a:spLocks noGrp="1"/>
          </p:cNvSpPr>
          <p:nvPr>
            <p:ph type="sldNum" sz="quarter" idx="10"/>
          </p:nvPr>
        </p:nvSpPr>
        <p:spPr/>
        <p:txBody>
          <a:bodyPr/>
          <a:lstStyle/>
          <a:p>
            <a:fld id="{DA71D405-9A28-284B-979C-04EEC11D9730}" type="slidenum">
              <a:rPr kumimoji="1" lang="ja-JP" altLang="en-US" smtClean="0"/>
              <a:pPr/>
              <a:t>5</a:t>
            </a:fld>
            <a:endParaRPr kumimoji="1" lang="ja-JP" altLang="en-US"/>
          </a:p>
        </p:txBody>
      </p:sp>
    </p:spTree>
    <p:extLst>
      <p:ext uri="{BB962C8B-B14F-4D97-AF65-F5344CB8AC3E}">
        <p14:creationId xmlns:p14="http://schemas.microsoft.com/office/powerpoint/2010/main" val="6973750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dirty="0" smtClean="0"/>
              <a:t>「続・コミュニケーション力指導の手引き」</a:t>
            </a:r>
            <a:r>
              <a:rPr lang="en-US" altLang="ja-JP" dirty="0" smtClean="0"/>
              <a:t>p8</a:t>
            </a:r>
            <a:r>
              <a:rPr lang="ja-JP" altLang="en-US" dirty="0" smtClean="0"/>
              <a:t>に載っていますが、</a:t>
            </a:r>
            <a:r>
              <a:rPr lang="ja-JP" altLang="en-US" sz="1300" dirty="0">
                <a:solidFill>
                  <a:srgbClr val="000000"/>
                </a:solidFill>
              </a:rPr>
              <a:t>２１世紀型</a:t>
            </a:r>
            <a:r>
              <a:rPr lang="ja-JP" altLang="ja-JP" sz="1300" dirty="0">
                <a:solidFill>
                  <a:srgbClr val="000000"/>
                </a:solidFill>
              </a:rPr>
              <a:t>コミュニケーション力</a:t>
            </a:r>
            <a:r>
              <a:rPr lang="ja-JP" altLang="en-US" sz="1300" dirty="0">
                <a:solidFill>
                  <a:srgbClr val="000000"/>
                </a:solidFill>
              </a:rPr>
              <a:t>は、</a:t>
            </a:r>
            <a:r>
              <a:rPr lang="en-US" altLang="ja-JP" sz="1300" dirty="0">
                <a:solidFill>
                  <a:srgbClr val="000000"/>
                </a:solidFill>
              </a:rPr>
              <a:t>①</a:t>
            </a:r>
            <a:r>
              <a:rPr lang="ja-JP" altLang="en-US" sz="1300" dirty="0">
                <a:solidFill>
                  <a:srgbClr val="000000"/>
                </a:solidFill>
              </a:rPr>
              <a:t>人やメディアにアクセスするスキル、</a:t>
            </a:r>
            <a:r>
              <a:rPr lang="en-US" altLang="ja-JP" sz="1300" dirty="0">
                <a:solidFill>
                  <a:srgbClr val="000000"/>
                </a:solidFill>
              </a:rPr>
              <a:t>②</a:t>
            </a:r>
            <a:r>
              <a:rPr lang="ja-JP" altLang="en-US" sz="1300" dirty="0">
                <a:solidFill>
                  <a:srgbClr val="000000"/>
                </a:solidFill>
              </a:rPr>
              <a:t>複数の情報から必要な情報を取り出し、新たに情報を生成するスキル、</a:t>
            </a:r>
            <a:r>
              <a:rPr lang="en-US" altLang="ja-JP" sz="1300" dirty="0">
                <a:solidFill>
                  <a:srgbClr val="000000"/>
                </a:solidFill>
              </a:rPr>
              <a:t>③</a:t>
            </a:r>
            <a:r>
              <a:rPr lang="ja-JP" altLang="en-US" sz="1300" dirty="0">
                <a:solidFill>
                  <a:srgbClr val="000000"/>
                </a:solidFill>
              </a:rPr>
              <a:t>メディアを活用しながら表現交流し合うスキルの３つを身につけるためのスキルとしています。配布資料の各教科について、しばらく目を通してみましょう。（</a:t>
            </a:r>
            <a:r>
              <a:rPr lang="en-US" altLang="ja-JP" sz="1300" dirty="0">
                <a:solidFill>
                  <a:srgbClr val="000000"/>
                </a:solidFill>
              </a:rPr>
              <a:t>※</a:t>
            </a:r>
            <a:r>
              <a:rPr lang="ja-JP" altLang="en-US" sz="1300" dirty="0">
                <a:solidFill>
                  <a:srgbClr val="000000"/>
                </a:solidFill>
              </a:rPr>
              <a:t>講師の方へ：５分程度時間をとる）</a:t>
            </a:r>
            <a:endParaRPr kumimoji="1" lang="ja-JP" altLang="en-US" dirty="0"/>
          </a:p>
        </p:txBody>
      </p:sp>
      <p:sp>
        <p:nvSpPr>
          <p:cNvPr id="4" name="スライド番号プレースホルダー 3"/>
          <p:cNvSpPr>
            <a:spLocks noGrp="1"/>
          </p:cNvSpPr>
          <p:nvPr>
            <p:ph type="sldNum" sz="quarter" idx="10"/>
          </p:nvPr>
        </p:nvSpPr>
        <p:spPr/>
        <p:txBody>
          <a:bodyPr/>
          <a:lstStyle/>
          <a:p>
            <a:fld id="{DA71D405-9A28-284B-979C-04EEC11D9730}" type="slidenum">
              <a:rPr kumimoji="1" lang="ja-JP" altLang="en-US" smtClean="0"/>
              <a:pPr/>
              <a:t>6</a:t>
            </a:fld>
            <a:endParaRPr kumimoji="1" lang="ja-JP" altLang="en-US"/>
          </a:p>
        </p:txBody>
      </p:sp>
    </p:spTree>
    <p:extLst>
      <p:ext uri="{BB962C8B-B14F-4D97-AF65-F5344CB8AC3E}">
        <p14:creationId xmlns:p14="http://schemas.microsoft.com/office/powerpoint/2010/main" val="33305798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では、モデル授業の映像を見てみましょう。</a:t>
            </a:r>
            <a:endParaRPr kumimoji="1" lang="en-US" altLang="ja-JP" dirty="0" smtClean="0"/>
          </a:p>
          <a:p>
            <a:r>
              <a:rPr kumimoji="1" lang="ja-JP" altLang="en-US" dirty="0" smtClean="0"/>
              <a:t>（</a:t>
            </a:r>
            <a:r>
              <a:rPr kumimoji="1" lang="en-US" altLang="ja-JP" dirty="0" smtClean="0"/>
              <a:t>※</a:t>
            </a:r>
            <a:r>
              <a:rPr kumimoji="1" lang="ja-JP" altLang="en-US" dirty="0" smtClean="0"/>
              <a:t>講師の方へ：</a:t>
            </a:r>
            <a:r>
              <a:rPr kumimoji="1" lang="en-US" altLang="ja-JP" dirty="0" smtClean="0"/>
              <a:t>http://</a:t>
            </a:r>
            <a:r>
              <a:rPr kumimoji="1" lang="en-US" altLang="ja-JP" dirty="0" err="1" smtClean="0"/>
              <a:t>www.cec.or.jp</a:t>
            </a:r>
            <a:r>
              <a:rPr kumimoji="1" lang="en-US" altLang="ja-JP" dirty="0" smtClean="0"/>
              <a:t>/</a:t>
            </a:r>
            <a:r>
              <a:rPr kumimoji="1" lang="en-US" altLang="ja-JP" dirty="0" err="1" smtClean="0"/>
              <a:t>cecre</a:t>
            </a:r>
            <a:r>
              <a:rPr kumimoji="1" lang="en-US" altLang="ja-JP" dirty="0" smtClean="0"/>
              <a:t>/21ccomvideo.html</a:t>
            </a:r>
            <a:r>
              <a:rPr kumimoji="1" lang="ja-JP" altLang="en-US" dirty="0" smtClean="0"/>
              <a:t>にありますので、インターネットにつないで指定の映像をクリックしましょう。なお、関連の指導案もついていますので、必要に応じて、印刷配布しましょう。）</a:t>
            </a:r>
            <a:endParaRPr kumimoji="1" lang="ja-JP" altLang="en-US" dirty="0"/>
          </a:p>
        </p:txBody>
      </p:sp>
      <p:sp>
        <p:nvSpPr>
          <p:cNvPr id="4" name="スライド番号プレースホルダー 3"/>
          <p:cNvSpPr>
            <a:spLocks noGrp="1"/>
          </p:cNvSpPr>
          <p:nvPr>
            <p:ph type="sldNum" sz="quarter" idx="10"/>
          </p:nvPr>
        </p:nvSpPr>
        <p:spPr/>
        <p:txBody>
          <a:bodyPr/>
          <a:lstStyle/>
          <a:p>
            <a:fld id="{DA71D405-9A28-284B-979C-04EEC11D9730}" type="slidenum">
              <a:rPr kumimoji="1" lang="ja-JP" altLang="en-US" smtClean="0"/>
              <a:pPr/>
              <a:t>7</a:t>
            </a:fld>
            <a:endParaRPr kumimoji="1" lang="ja-JP" altLang="en-US"/>
          </a:p>
        </p:txBody>
      </p:sp>
    </p:spTree>
    <p:extLst>
      <p:ext uri="{BB962C8B-B14F-4D97-AF65-F5344CB8AC3E}">
        <p14:creationId xmlns:p14="http://schemas.microsoft.com/office/powerpoint/2010/main" val="23705044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495239">
              <a:defRPr/>
            </a:pPr>
            <a:r>
              <a:rPr kumimoji="1" lang="ja-JP" altLang="en-US" dirty="0" smtClean="0"/>
              <a:t>モデル授業の映像はいかがだったでしょうか。「交流」の授業については、「</a:t>
            </a:r>
            <a:r>
              <a:rPr lang="ja-JP" altLang="en-US" dirty="0" smtClean="0"/>
              <a:t>自分と友達の考えの共通点あるいは相違点について、お互いの考えを整理する」様子が見られたと思います。これは、</a:t>
            </a:r>
            <a:r>
              <a:rPr lang="en-US" altLang="ja-JP" dirty="0" smtClean="0"/>
              <a:t>A</a:t>
            </a:r>
            <a:r>
              <a:rPr lang="ja-JP" altLang="en-US" dirty="0" smtClean="0"/>
              <a:t>という考えと</a:t>
            </a:r>
            <a:r>
              <a:rPr lang="en-US" altLang="ja-JP" dirty="0" smtClean="0"/>
              <a:t>B</a:t>
            </a:r>
            <a:r>
              <a:rPr lang="ja-JP" altLang="en-US" dirty="0" smtClean="0"/>
              <a:t>という考えがあるんだな、というような多様性の理解に迫ることになります。</a:t>
            </a:r>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DA71D405-9A28-284B-979C-04EEC11D9730}" type="slidenum">
              <a:rPr kumimoji="1" lang="ja-JP" altLang="en-US" smtClean="0"/>
              <a:pPr/>
              <a:t>8</a:t>
            </a:fld>
            <a:endParaRPr kumimoji="1" lang="ja-JP" altLang="en-US"/>
          </a:p>
        </p:txBody>
      </p:sp>
    </p:spTree>
    <p:extLst>
      <p:ext uri="{BB962C8B-B14F-4D97-AF65-F5344CB8AC3E}">
        <p14:creationId xmlns:p14="http://schemas.microsoft.com/office/powerpoint/2010/main" val="32241929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495239">
              <a:defRPr/>
            </a:pPr>
            <a:r>
              <a:rPr kumimoji="1" lang="ja-JP" altLang="en-US" dirty="0" smtClean="0"/>
              <a:t>一方、「討論」や「説得・納得」のモデル授業では、最適化の追究が重要になります。これは、「</a:t>
            </a:r>
            <a:r>
              <a:rPr lang="ja-JP" altLang="en-US" dirty="0" smtClean="0"/>
              <a:t>他の友だちとの考えの相違を理解した上で、しかし、自身の考えの正当性を理由や根拠、事例などをもとに展開する</a:t>
            </a:r>
            <a:r>
              <a:rPr kumimoji="1" lang="ja-JP" altLang="en-US" dirty="0" smtClean="0"/>
              <a:t>」場面が授業内で見られます。考えを深めるために、どのような授業場面があるか、教師はそのときにどのような声かけや整理が必要なのか、ぜひみなさん</a:t>
            </a:r>
            <a:r>
              <a:rPr kumimoji="1" lang="ja-JP" altLang="en-US" smtClean="0"/>
              <a:t>で話し合ってみましょう。</a:t>
            </a:r>
          </a:p>
        </p:txBody>
      </p:sp>
      <p:sp>
        <p:nvSpPr>
          <p:cNvPr id="4" name="スライド番号プレースホルダー 3"/>
          <p:cNvSpPr>
            <a:spLocks noGrp="1"/>
          </p:cNvSpPr>
          <p:nvPr>
            <p:ph type="sldNum" sz="quarter" idx="10"/>
          </p:nvPr>
        </p:nvSpPr>
        <p:spPr/>
        <p:txBody>
          <a:bodyPr/>
          <a:lstStyle/>
          <a:p>
            <a:fld id="{DA71D405-9A28-284B-979C-04EEC11D9730}" type="slidenum">
              <a:rPr kumimoji="1" lang="ja-JP" altLang="en-US" smtClean="0"/>
              <a:pPr/>
              <a:t>9</a:t>
            </a:fld>
            <a:endParaRPr kumimoji="1" lang="ja-JP" altLang="en-US"/>
          </a:p>
        </p:txBody>
      </p:sp>
    </p:spTree>
    <p:extLst>
      <p:ext uri="{BB962C8B-B14F-4D97-AF65-F5344CB8AC3E}">
        <p14:creationId xmlns:p14="http://schemas.microsoft.com/office/powerpoint/2010/main" val="20566866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3010" name="Rectangle 2"/>
          <p:cNvSpPr>
            <a:spLocks noGrp="1" noChangeArrowheads="1"/>
          </p:cNvSpPr>
          <p:nvPr>
            <p:ph type="ctrTitle"/>
          </p:nvPr>
        </p:nvSpPr>
        <p:spPr>
          <a:xfrm>
            <a:off x="685801" y="1533529"/>
            <a:ext cx="7772400" cy="1470025"/>
          </a:xfrm>
        </p:spPr>
        <p:txBody>
          <a:bodyPr/>
          <a:lstStyle>
            <a:lvl1pPr>
              <a:defRPr/>
            </a:lvl1pPr>
          </a:lstStyle>
          <a:p>
            <a:r>
              <a:rPr lang="ja-JP" altLang="en-US" smtClean="0"/>
              <a:t>マスタ タイトルの書式設定</a:t>
            </a:r>
            <a:endParaRPr lang="ja-JP" altLang="en-US"/>
          </a:p>
        </p:txBody>
      </p:sp>
      <p:sp>
        <p:nvSpPr>
          <p:cNvPr id="43011" name="Rectangle 3"/>
          <p:cNvSpPr>
            <a:spLocks noGrp="1" noChangeArrowheads="1"/>
          </p:cNvSpPr>
          <p:nvPr>
            <p:ph type="subTitle" idx="1"/>
          </p:nvPr>
        </p:nvSpPr>
        <p:spPr>
          <a:xfrm>
            <a:off x="1371601" y="3886200"/>
            <a:ext cx="6400800" cy="1752600"/>
          </a:xfrm>
        </p:spPr>
        <p:txBody>
          <a:bodyPr/>
          <a:lstStyle>
            <a:lvl1pPr marL="0" indent="0" algn="ctr">
              <a:buFontTx/>
              <a:buNone/>
              <a:defRPr/>
            </a:lvl1pPr>
          </a:lstStyle>
          <a:p>
            <a:r>
              <a:rPr lang="ja-JP" altLang="en-US" smtClean="0"/>
              <a:t>マスタ サブタイトルの書式設定</a:t>
            </a:r>
            <a:endParaRPr lang="ja-JP" altLang="en-US"/>
          </a:p>
        </p:txBody>
      </p:sp>
      <p:pic>
        <p:nvPicPr>
          <p:cNvPr id="3074" name="Picture 2" descr="C:\Documents and Settings\ohno\デスクトップ\images\midasi_footer.png"/>
          <p:cNvPicPr>
            <a:picLocks noChangeAspect="1" noChangeArrowheads="1"/>
          </p:cNvPicPr>
          <p:nvPr/>
        </p:nvPicPr>
        <p:blipFill>
          <a:blip r:embed="rId2" cstate="print"/>
          <a:srcRect/>
          <a:stretch>
            <a:fillRect/>
          </a:stretch>
        </p:blipFill>
        <p:spPr bwMode="auto">
          <a:xfrm>
            <a:off x="0" y="6553200"/>
            <a:ext cx="9144000" cy="304800"/>
          </a:xfrm>
          <a:prstGeom prst="rect">
            <a:avLst/>
          </a:prstGeom>
          <a:noFill/>
        </p:spPr>
      </p:pic>
      <p:pic>
        <p:nvPicPr>
          <p:cNvPr id="3075" name="Picture 3" descr="C:\Documents and Settings\ohno\デスクトップ\images\midasi_header.png"/>
          <p:cNvPicPr>
            <a:picLocks noChangeAspect="1" noChangeArrowheads="1"/>
          </p:cNvPicPr>
          <p:nvPr/>
        </p:nvPicPr>
        <p:blipFill>
          <a:blip r:embed="rId3" cstate="print"/>
          <a:srcRect/>
          <a:stretch>
            <a:fillRect/>
          </a:stretch>
        </p:blipFill>
        <p:spPr bwMode="auto">
          <a:xfrm>
            <a:off x="0" y="0"/>
            <a:ext cx="9144000" cy="457200"/>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fld id="{983B04DA-543D-EB4B-932C-0F2D91270146}" type="slidenum">
              <a:rPr kumimoji="1" lang="ja-JP" altLang="en-US" smtClean="0"/>
              <a:pPr/>
              <a:t>‹#›</a:t>
            </a:fld>
            <a:endParaRPr kumimoji="1" lang="ja-JP" altLang="en-US"/>
          </a:p>
        </p:txBody>
      </p:sp>
      <p:sp>
        <p:nvSpPr>
          <p:cNvPr id="5" name="Rectangle 7"/>
          <p:cNvSpPr>
            <a:spLocks noGrp="1" noChangeArrowheads="1"/>
          </p:cNvSpPr>
          <p:nvPr>
            <p:ph type="ftr" sz="quarter" idx="11"/>
          </p:nvPr>
        </p:nvSpPr>
        <p:spPr>
          <a:ln/>
        </p:spPr>
        <p:txBody>
          <a:bodyPr/>
          <a:lstStyle>
            <a:lvl1pPr>
              <a:defRPr/>
            </a:lvl1pPr>
          </a:lstStyle>
          <a:p>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1" y="549275"/>
            <a:ext cx="2057400" cy="55768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549275"/>
            <a:ext cx="6019800" cy="55768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fld id="{983B04DA-543D-EB4B-932C-0F2D91270146}" type="slidenum">
              <a:rPr kumimoji="1" lang="ja-JP" altLang="en-US" smtClean="0"/>
              <a:pPr/>
              <a:t>‹#›</a:t>
            </a:fld>
            <a:endParaRPr kumimoji="1" lang="ja-JP" altLang="en-US"/>
          </a:p>
        </p:txBody>
      </p:sp>
      <p:sp>
        <p:nvSpPr>
          <p:cNvPr id="5" name="Rectangle 7"/>
          <p:cNvSpPr>
            <a:spLocks noGrp="1" noChangeArrowheads="1"/>
          </p:cNvSpPr>
          <p:nvPr>
            <p:ph type="ftr" sz="quarter" idx="11"/>
          </p:nvPr>
        </p:nvSpPr>
        <p:spPr>
          <a:ln/>
        </p:spPr>
        <p:txBody>
          <a:bodyPr/>
          <a:lstStyle>
            <a:lvl1pPr>
              <a:defRPr/>
            </a:lvl1pPr>
          </a:lstStyle>
          <a:p>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fld id="{983B04DA-543D-EB4B-932C-0F2D91270146}" type="slidenum">
              <a:rPr kumimoji="1" lang="ja-JP" altLang="en-US" smtClean="0"/>
              <a:pPr/>
              <a:t>‹#›</a:t>
            </a:fld>
            <a:endParaRPr kumimoji="1" lang="ja-JP" altLang="en-US"/>
          </a:p>
        </p:txBody>
      </p:sp>
      <p:sp>
        <p:nvSpPr>
          <p:cNvPr id="5" name="Rectangle 7"/>
          <p:cNvSpPr>
            <a:spLocks noGrp="1" noChangeArrowheads="1"/>
          </p:cNvSpPr>
          <p:nvPr>
            <p:ph type="ftr" sz="quarter" idx="11"/>
          </p:nvPr>
        </p:nvSpPr>
        <p:spPr>
          <a:ln/>
        </p:spPr>
        <p:txBody>
          <a:bodyPr/>
          <a:lstStyle>
            <a:lvl1pPr>
              <a:defRPr/>
            </a:lvl1pPr>
          </a:lstStyle>
          <a:p>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4" y="4406904"/>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4"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6"/>
          <p:cNvSpPr>
            <a:spLocks noGrp="1" noChangeArrowheads="1"/>
          </p:cNvSpPr>
          <p:nvPr>
            <p:ph type="sldNum" sz="quarter" idx="10"/>
          </p:nvPr>
        </p:nvSpPr>
        <p:spPr>
          <a:ln/>
        </p:spPr>
        <p:txBody>
          <a:bodyPr/>
          <a:lstStyle>
            <a:lvl1pPr>
              <a:defRPr/>
            </a:lvl1pPr>
          </a:lstStyle>
          <a:p>
            <a:fld id="{983B04DA-543D-EB4B-932C-0F2D91270146}" type="slidenum">
              <a:rPr kumimoji="1" lang="ja-JP" altLang="en-US" smtClean="0"/>
              <a:pPr/>
              <a:t>‹#›</a:t>
            </a:fld>
            <a:endParaRPr kumimoji="1" lang="ja-JP" altLang="en-US"/>
          </a:p>
        </p:txBody>
      </p:sp>
      <p:sp>
        <p:nvSpPr>
          <p:cNvPr id="5" name="Rectangle 7"/>
          <p:cNvSpPr>
            <a:spLocks noGrp="1" noChangeArrowheads="1"/>
          </p:cNvSpPr>
          <p:nvPr>
            <p:ph type="ftr" sz="quarter" idx="11"/>
          </p:nvPr>
        </p:nvSpPr>
        <p:spPr>
          <a:ln/>
        </p:spPr>
        <p:txBody>
          <a:bodyPr/>
          <a:lstStyle>
            <a:lvl1pPr>
              <a:defRPr/>
            </a:lvl1pPr>
          </a:lstStyle>
          <a:p>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1"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1"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sldNum" sz="quarter" idx="10"/>
          </p:nvPr>
        </p:nvSpPr>
        <p:spPr>
          <a:ln/>
        </p:spPr>
        <p:txBody>
          <a:bodyPr/>
          <a:lstStyle>
            <a:lvl1pPr>
              <a:defRPr/>
            </a:lvl1pPr>
          </a:lstStyle>
          <a:p>
            <a:fld id="{983B04DA-543D-EB4B-932C-0F2D91270146}" type="slidenum">
              <a:rPr kumimoji="1" lang="ja-JP" altLang="en-US" smtClean="0"/>
              <a:pPr/>
              <a:t>‹#›</a:t>
            </a:fld>
            <a:endParaRPr kumimoji="1" lang="ja-JP" altLang="en-US"/>
          </a:p>
        </p:txBody>
      </p:sp>
      <p:sp>
        <p:nvSpPr>
          <p:cNvPr id="6" name="Rectangle 7"/>
          <p:cNvSpPr>
            <a:spLocks noGrp="1" noChangeArrowheads="1"/>
          </p:cNvSpPr>
          <p:nvPr>
            <p:ph type="ftr" sz="quarter" idx="11"/>
          </p:nvPr>
        </p:nvSpPr>
        <p:spPr>
          <a:ln/>
        </p:spPr>
        <p:txBody>
          <a:bodyPr/>
          <a:lstStyle>
            <a:lvl1pPr>
              <a:defRPr/>
            </a:lvl1pPr>
          </a:lstStyle>
          <a:p>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sldNum" sz="quarter" idx="10"/>
          </p:nvPr>
        </p:nvSpPr>
        <p:spPr>
          <a:ln/>
        </p:spPr>
        <p:txBody>
          <a:bodyPr/>
          <a:lstStyle>
            <a:lvl1pPr>
              <a:defRPr/>
            </a:lvl1pPr>
          </a:lstStyle>
          <a:p>
            <a:fld id="{983B04DA-543D-EB4B-932C-0F2D91270146}" type="slidenum">
              <a:rPr kumimoji="1" lang="ja-JP" altLang="en-US" smtClean="0"/>
              <a:pPr/>
              <a:t>‹#›</a:t>
            </a:fld>
            <a:endParaRPr kumimoji="1" lang="ja-JP" altLang="en-US"/>
          </a:p>
        </p:txBody>
      </p:sp>
      <p:sp>
        <p:nvSpPr>
          <p:cNvPr id="8" name="Rectangle 7"/>
          <p:cNvSpPr>
            <a:spLocks noGrp="1" noChangeArrowheads="1"/>
          </p:cNvSpPr>
          <p:nvPr>
            <p:ph type="ftr" sz="quarter" idx="11"/>
          </p:nvPr>
        </p:nvSpPr>
        <p:spPr>
          <a:ln/>
        </p:spPr>
        <p:txBody>
          <a:bodyPr/>
          <a:lstStyle>
            <a:lvl1pPr>
              <a:defRPr/>
            </a:lvl1pPr>
          </a:lstStyle>
          <a:p>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fld id="{983B04DA-543D-EB4B-932C-0F2D91270146}" type="slidenum">
              <a:rPr kumimoji="1" lang="ja-JP" altLang="en-US" smtClean="0"/>
              <a:pPr/>
              <a:t>‹#›</a:t>
            </a:fld>
            <a:endParaRPr kumimoji="1" lang="ja-JP" altLang="en-US"/>
          </a:p>
        </p:txBody>
      </p:sp>
      <p:sp>
        <p:nvSpPr>
          <p:cNvPr id="4" name="Rectangle 7"/>
          <p:cNvSpPr>
            <a:spLocks noGrp="1" noChangeArrowheads="1"/>
          </p:cNvSpPr>
          <p:nvPr>
            <p:ph type="ftr" sz="quarter" idx="11"/>
          </p:nvPr>
        </p:nvSpPr>
        <p:spPr>
          <a:ln/>
        </p:spPr>
        <p:txBody>
          <a:bodyPr/>
          <a:lstStyle>
            <a:lvl1pPr>
              <a:defRPr/>
            </a:lvl1pPr>
          </a:lstStyle>
          <a:p>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983B04DA-543D-EB4B-932C-0F2D91270146}" type="slidenum">
              <a:rPr kumimoji="1" lang="ja-JP" altLang="en-US" smtClean="0"/>
              <a:pPr/>
              <a:t>‹#›</a:t>
            </a:fld>
            <a:endParaRPr kumimoji="1" lang="ja-JP" altLang="en-US"/>
          </a:p>
        </p:txBody>
      </p:sp>
      <p:sp>
        <p:nvSpPr>
          <p:cNvPr id="3" name="Rectangle 7"/>
          <p:cNvSpPr>
            <a:spLocks noGrp="1" noChangeArrowheads="1"/>
          </p:cNvSpPr>
          <p:nvPr>
            <p:ph type="ftr" sz="quarter" idx="11"/>
          </p:nvPr>
        </p:nvSpPr>
        <p:spPr>
          <a:ln/>
        </p:spPr>
        <p:txBody>
          <a:bodyPr/>
          <a:lstStyle>
            <a:lvl1pPr>
              <a:defRPr/>
            </a:lvl1pPr>
          </a:lstStyle>
          <a:p>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1"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1"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fld id="{983B04DA-543D-EB4B-932C-0F2D91270146}" type="slidenum">
              <a:rPr kumimoji="1" lang="ja-JP" altLang="en-US" smtClean="0"/>
              <a:pPr/>
              <a:t>‹#›</a:t>
            </a:fld>
            <a:endParaRPr kumimoji="1" lang="ja-JP" altLang="en-US"/>
          </a:p>
        </p:txBody>
      </p:sp>
      <p:sp>
        <p:nvSpPr>
          <p:cNvPr id="6" name="Rectangle 7"/>
          <p:cNvSpPr>
            <a:spLocks noGrp="1" noChangeArrowheads="1"/>
          </p:cNvSpPr>
          <p:nvPr>
            <p:ph type="ftr" sz="quarter" idx="11"/>
          </p:nvPr>
        </p:nvSpPr>
        <p:spPr>
          <a:ln/>
        </p:spPr>
        <p:txBody>
          <a:bodyPr/>
          <a:lstStyle>
            <a:lvl1pPr>
              <a:defRPr/>
            </a:lvl1pPr>
          </a:lstStyle>
          <a:p>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9"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fld id="{983B04DA-543D-EB4B-932C-0F2D91270146}" type="slidenum">
              <a:rPr kumimoji="1" lang="ja-JP" altLang="en-US" smtClean="0"/>
              <a:pPr/>
              <a:t>‹#›</a:t>
            </a:fld>
            <a:endParaRPr kumimoji="1" lang="ja-JP" altLang="en-US"/>
          </a:p>
        </p:txBody>
      </p:sp>
      <p:sp>
        <p:nvSpPr>
          <p:cNvPr id="6" name="Rectangle 7"/>
          <p:cNvSpPr>
            <a:spLocks noGrp="1" noChangeArrowheads="1"/>
          </p:cNvSpPr>
          <p:nvPr>
            <p:ph type="ftr" sz="quarter" idx="11"/>
          </p:nvPr>
        </p:nvSpPr>
        <p:spPr>
          <a:ln/>
        </p:spPr>
        <p:txBody>
          <a:bodyPr/>
          <a:lstStyle>
            <a:lvl1pPr>
              <a:defRPr/>
            </a:lvl1pPr>
          </a:lstStyle>
          <a:p>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549276"/>
            <a:ext cx="8229600" cy="868363"/>
          </a:xfrm>
          <a:prstGeom prst="rect">
            <a:avLst/>
          </a:prstGeom>
          <a:noFill/>
          <a:ln w="9525">
            <a:noFill/>
            <a:miter lim="800000"/>
            <a:headEnd/>
            <a:tailEnd/>
          </a:ln>
        </p:spPr>
        <p:txBody>
          <a:bodyPr vert="horz" wrap="square" lIns="95784" tIns="47892" rIns="95784" bIns="47892" numCol="1" anchor="ctr" anchorCtr="0" compatLnSpc="1">
            <a:prstTxWarp prst="textNoShape">
              <a:avLst/>
            </a:prstTxWarp>
          </a:bodyPr>
          <a:lstStyle/>
          <a:p>
            <a:pPr lvl="0"/>
            <a:r>
              <a:rPr lang="ja-JP" altLang="en-US" dirty="0" smtClean="0"/>
              <a:t>マスタ タイトルの書式設定</a:t>
            </a:r>
          </a:p>
        </p:txBody>
      </p:sp>
      <p:sp>
        <p:nvSpPr>
          <p:cNvPr id="1027" name="Rectangle 3"/>
          <p:cNvSpPr>
            <a:spLocks noGrp="1" noChangeArrowheads="1"/>
          </p:cNvSpPr>
          <p:nvPr>
            <p:ph type="body" idx="1"/>
          </p:nvPr>
        </p:nvSpPr>
        <p:spPr bwMode="auto">
          <a:xfrm>
            <a:off x="457200" y="1600201"/>
            <a:ext cx="8229600" cy="4525963"/>
          </a:xfrm>
          <a:prstGeom prst="rect">
            <a:avLst/>
          </a:prstGeom>
          <a:noFill/>
          <a:ln w="9525">
            <a:noFill/>
            <a:miter lim="800000"/>
            <a:headEnd/>
            <a:tailEnd/>
          </a:ln>
        </p:spPr>
        <p:txBody>
          <a:bodyPr vert="horz" wrap="square" lIns="95784" tIns="47892" rIns="95784" bIns="47892"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990" name="Rectangle 6"/>
          <p:cNvSpPr>
            <a:spLocks noGrp="1" noChangeArrowheads="1"/>
          </p:cNvSpPr>
          <p:nvPr>
            <p:ph type="sldNum" sz="quarter" idx="4"/>
          </p:nvPr>
        </p:nvSpPr>
        <p:spPr bwMode="auto">
          <a:xfrm>
            <a:off x="6553200" y="6391275"/>
            <a:ext cx="2133600" cy="349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C0C0C0"/>
                  </a:outerShdw>
                </a:effectLst>
              </a:defRPr>
            </a:lvl1pPr>
          </a:lstStyle>
          <a:p>
            <a:fld id="{983B04DA-543D-EB4B-932C-0F2D91270146}" type="slidenum">
              <a:rPr kumimoji="1" lang="ja-JP" altLang="en-US" smtClean="0"/>
              <a:pPr/>
              <a:t>‹#›</a:t>
            </a:fld>
            <a:endParaRPr kumimoji="1" lang="ja-JP" altLang="en-US"/>
          </a:p>
        </p:txBody>
      </p:sp>
      <p:sp>
        <p:nvSpPr>
          <p:cNvPr id="41991" name="Rectangle 7"/>
          <p:cNvSpPr>
            <a:spLocks noGrp="1" noChangeArrowheads="1"/>
          </p:cNvSpPr>
          <p:nvPr>
            <p:ph type="ftr" sz="quarter" idx="3"/>
          </p:nvPr>
        </p:nvSpPr>
        <p:spPr bwMode="auto">
          <a:xfrm>
            <a:off x="3481754" y="6391275"/>
            <a:ext cx="2895600" cy="349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C0C0C0"/>
                  </a:outerShdw>
                </a:effectLst>
              </a:defRPr>
            </a:lvl1pPr>
          </a:lstStyle>
          <a:p>
            <a:endParaRPr kumimoji="1" lang="ja-JP" altLang="en-US"/>
          </a:p>
        </p:txBody>
      </p:sp>
      <p:pic>
        <p:nvPicPr>
          <p:cNvPr id="1034" name="Picture 10" descr="C:\Documents and Settings\ohno\デスクトップ\images\logo.png"/>
          <p:cNvPicPr>
            <a:picLocks noChangeAspect="1" noChangeArrowheads="1"/>
          </p:cNvPicPr>
          <p:nvPr/>
        </p:nvPicPr>
        <p:blipFill>
          <a:blip r:embed="rId13" cstate="print"/>
          <a:srcRect/>
          <a:stretch>
            <a:fillRect/>
          </a:stretch>
        </p:blipFill>
        <p:spPr bwMode="auto">
          <a:xfrm>
            <a:off x="136352" y="42815"/>
            <a:ext cx="694592" cy="371475"/>
          </a:xfrm>
          <a:prstGeom prst="rect">
            <a:avLst/>
          </a:prstGeom>
          <a:noFill/>
        </p:spPr>
      </p:pic>
      <p:pic>
        <p:nvPicPr>
          <p:cNvPr id="1035" name="Picture 11" descr="C:\Documents and Settings\ohno\デスクトップ\images\logo2.png"/>
          <p:cNvPicPr>
            <a:picLocks noChangeAspect="1" noChangeArrowheads="1"/>
          </p:cNvPicPr>
          <p:nvPr/>
        </p:nvPicPr>
        <p:blipFill>
          <a:blip r:embed="rId14" cstate="print"/>
          <a:srcRect/>
          <a:stretch>
            <a:fillRect/>
          </a:stretch>
        </p:blipFill>
        <p:spPr bwMode="auto">
          <a:xfrm>
            <a:off x="6207401" y="145507"/>
            <a:ext cx="2813538" cy="152400"/>
          </a:xfrm>
          <a:prstGeom prst="rect">
            <a:avLst/>
          </a:prstGeom>
          <a:noFill/>
        </p:spPr>
      </p:pic>
      <p:pic>
        <p:nvPicPr>
          <p:cNvPr id="1036" name="Picture 12" descr="C:\Documents and Settings\ohno\デスクトップ\images\midasi_footer.png"/>
          <p:cNvPicPr>
            <a:picLocks noChangeAspect="1" noChangeArrowheads="1"/>
          </p:cNvPicPr>
          <p:nvPr/>
        </p:nvPicPr>
        <p:blipFill>
          <a:blip r:embed="rId15" cstate="print"/>
          <a:srcRect/>
          <a:stretch>
            <a:fillRect/>
          </a:stretch>
        </p:blipFill>
        <p:spPr bwMode="auto">
          <a:xfrm>
            <a:off x="2827231" y="6580584"/>
            <a:ext cx="3472962" cy="304800"/>
          </a:xfrm>
          <a:prstGeom prst="rect">
            <a:avLst/>
          </a:prstGeom>
          <a:noFill/>
        </p:spPr>
      </p:pic>
      <p:pic>
        <p:nvPicPr>
          <p:cNvPr id="1040" name="Picture 16" descr="C:\Documents and Settings\ohno\デスクトップ\images\midasi_header.png"/>
          <p:cNvPicPr>
            <a:picLocks noChangeAspect="1" noChangeArrowheads="1"/>
          </p:cNvPicPr>
          <p:nvPr/>
        </p:nvPicPr>
        <p:blipFill>
          <a:blip r:embed="rId16" cstate="print"/>
          <a:srcRect/>
          <a:stretch>
            <a:fillRect/>
          </a:stretch>
        </p:blipFill>
        <p:spPr bwMode="auto">
          <a:xfrm>
            <a:off x="0" y="0"/>
            <a:ext cx="9144000" cy="457200"/>
          </a:xfrm>
          <a:prstGeom prst="rect">
            <a:avLst/>
          </a:prstGeom>
          <a:noFill/>
        </p:spPr>
      </p:pic>
      <p:pic>
        <p:nvPicPr>
          <p:cNvPr id="1041" name="Picture 17" descr="C:\Documents and Settings\ohno\デスクトップ\images\midasi_footer.png"/>
          <p:cNvPicPr>
            <a:picLocks noChangeAspect="1" noChangeArrowheads="1"/>
          </p:cNvPicPr>
          <p:nvPr/>
        </p:nvPicPr>
        <p:blipFill>
          <a:blip r:embed="rId17" cstate="print"/>
          <a:srcRect/>
          <a:stretch>
            <a:fillRect/>
          </a:stretch>
        </p:blipFill>
        <p:spPr bwMode="auto">
          <a:xfrm>
            <a:off x="0" y="6553200"/>
            <a:ext cx="9144000" cy="304800"/>
          </a:xfrm>
          <a:prstGeom prst="rect">
            <a:avLst/>
          </a:prstGeom>
          <a:noFill/>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57263" rtl="0" eaLnBrk="1" fontAlgn="base" hangingPunct="1">
        <a:spcBef>
          <a:spcPct val="0"/>
        </a:spcBef>
        <a:spcAft>
          <a:spcPct val="0"/>
        </a:spcAft>
        <a:defRPr kumimoji="1" sz="3600">
          <a:solidFill>
            <a:schemeClr val="tx1"/>
          </a:solidFill>
          <a:latin typeface="+mj-lt"/>
          <a:ea typeface="+mj-ea"/>
          <a:cs typeface="+mj-cs"/>
        </a:defRPr>
      </a:lvl1pPr>
      <a:lvl2pPr algn="ctr" defTabSz="957263" rtl="0" eaLnBrk="1" fontAlgn="base" hangingPunct="1">
        <a:spcBef>
          <a:spcPct val="0"/>
        </a:spcBef>
        <a:spcAft>
          <a:spcPct val="0"/>
        </a:spcAft>
        <a:defRPr kumimoji="1" sz="3600">
          <a:solidFill>
            <a:schemeClr val="tx1"/>
          </a:solidFill>
          <a:latin typeface="Arial" charset="0"/>
          <a:ea typeface="ＭＳ Ｐゴシック" charset="-128"/>
        </a:defRPr>
      </a:lvl2pPr>
      <a:lvl3pPr algn="ctr" defTabSz="957263" rtl="0" eaLnBrk="1" fontAlgn="base" hangingPunct="1">
        <a:spcBef>
          <a:spcPct val="0"/>
        </a:spcBef>
        <a:spcAft>
          <a:spcPct val="0"/>
        </a:spcAft>
        <a:defRPr kumimoji="1" sz="3600">
          <a:solidFill>
            <a:schemeClr val="tx1"/>
          </a:solidFill>
          <a:latin typeface="Arial" charset="0"/>
          <a:ea typeface="ＭＳ Ｐゴシック" charset="-128"/>
        </a:defRPr>
      </a:lvl3pPr>
      <a:lvl4pPr algn="ctr" defTabSz="957263" rtl="0" eaLnBrk="1" fontAlgn="base" hangingPunct="1">
        <a:spcBef>
          <a:spcPct val="0"/>
        </a:spcBef>
        <a:spcAft>
          <a:spcPct val="0"/>
        </a:spcAft>
        <a:defRPr kumimoji="1" sz="3600">
          <a:solidFill>
            <a:schemeClr val="tx1"/>
          </a:solidFill>
          <a:latin typeface="Arial" charset="0"/>
          <a:ea typeface="ＭＳ Ｐゴシック" charset="-128"/>
        </a:defRPr>
      </a:lvl4pPr>
      <a:lvl5pPr algn="ctr" defTabSz="957263" rtl="0" eaLnBrk="1" fontAlgn="base" hangingPunct="1">
        <a:spcBef>
          <a:spcPct val="0"/>
        </a:spcBef>
        <a:spcAft>
          <a:spcPct val="0"/>
        </a:spcAft>
        <a:defRPr kumimoji="1" sz="3600">
          <a:solidFill>
            <a:schemeClr val="tx1"/>
          </a:solidFill>
          <a:latin typeface="Arial" charset="0"/>
          <a:ea typeface="ＭＳ Ｐゴシック" charset="-128"/>
        </a:defRPr>
      </a:lvl5pPr>
      <a:lvl6pPr marL="457200" algn="ctr" defTabSz="957263" rtl="0" eaLnBrk="1" fontAlgn="base" hangingPunct="1">
        <a:spcBef>
          <a:spcPct val="0"/>
        </a:spcBef>
        <a:spcAft>
          <a:spcPct val="0"/>
        </a:spcAft>
        <a:defRPr kumimoji="1" sz="3600">
          <a:solidFill>
            <a:schemeClr val="tx1"/>
          </a:solidFill>
          <a:latin typeface="Arial" charset="0"/>
          <a:ea typeface="ＭＳ Ｐゴシック" charset="-128"/>
        </a:defRPr>
      </a:lvl6pPr>
      <a:lvl7pPr marL="914400" algn="ctr" defTabSz="957263" rtl="0" eaLnBrk="1" fontAlgn="base" hangingPunct="1">
        <a:spcBef>
          <a:spcPct val="0"/>
        </a:spcBef>
        <a:spcAft>
          <a:spcPct val="0"/>
        </a:spcAft>
        <a:defRPr kumimoji="1" sz="3600">
          <a:solidFill>
            <a:schemeClr val="tx1"/>
          </a:solidFill>
          <a:latin typeface="Arial" charset="0"/>
          <a:ea typeface="ＭＳ Ｐゴシック" charset="-128"/>
        </a:defRPr>
      </a:lvl7pPr>
      <a:lvl8pPr marL="1371600" algn="ctr" defTabSz="957263" rtl="0" eaLnBrk="1" fontAlgn="base" hangingPunct="1">
        <a:spcBef>
          <a:spcPct val="0"/>
        </a:spcBef>
        <a:spcAft>
          <a:spcPct val="0"/>
        </a:spcAft>
        <a:defRPr kumimoji="1" sz="3600">
          <a:solidFill>
            <a:schemeClr val="tx1"/>
          </a:solidFill>
          <a:latin typeface="Arial" charset="0"/>
          <a:ea typeface="ＭＳ Ｐゴシック" charset="-128"/>
        </a:defRPr>
      </a:lvl8pPr>
      <a:lvl9pPr marL="1828800" algn="ctr" defTabSz="957263" rtl="0" eaLnBrk="1" fontAlgn="base" hangingPunct="1">
        <a:spcBef>
          <a:spcPct val="0"/>
        </a:spcBef>
        <a:spcAft>
          <a:spcPct val="0"/>
        </a:spcAft>
        <a:defRPr kumimoji="1" sz="3600">
          <a:solidFill>
            <a:schemeClr val="tx1"/>
          </a:solidFill>
          <a:latin typeface="Arial" charset="0"/>
          <a:ea typeface="ＭＳ Ｐゴシック" charset="-128"/>
        </a:defRPr>
      </a:lvl9pPr>
    </p:titleStyle>
    <p:bodyStyle>
      <a:lvl1pPr marL="358775" indent="-358775" algn="l" defTabSz="957263" rtl="0" eaLnBrk="1" fontAlgn="base" hangingPunct="1">
        <a:spcBef>
          <a:spcPct val="20000"/>
        </a:spcBef>
        <a:spcAft>
          <a:spcPct val="0"/>
        </a:spcAft>
        <a:buChar char="•"/>
        <a:defRPr kumimoji="1" sz="2800">
          <a:solidFill>
            <a:schemeClr val="tx1"/>
          </a:solidFill>
          <a:latin typeface="+mn-lt"/>
          <a:ea typeface="+mn-ea"/>
          <a:cs typeface="+mn-cs"/>
        </a:defRPr>
      </a:lvl1pPr>
      <a:lvl2pPr marL="777875" indent="-298450" algn="l" defTabSz="957263" rtl="0" eaLnBrk="1" fontAlgn="base" hangingPunct="1">
        <a:spcBef>
          <a:spcPct val="20000"/>
        </a:spcBef>
        <a:spcAft>
          <a:spcPct val="0"/>
        </a:spcAft>
        <a:buChar char="–"/>
        <a:defRPr kumimoji="1" sz="2800">
          <a:solidFill>
            <a:schemeClr val="tx1"/>
          </a:solidFill>
          <a:latin typeface="+mn-lt"/>
          <a:ea typeface="+mn-ea"/>
        </a:defRPr>
      </a:lvl2pPr>
      <a:lvl3pPr marL="1196975" indent="-239713" algn="l" defTabSz="957263" rtl="0" eaLnBrk="1" fontAlgn="base" hangingPunct="1">
        <a:spcBef>
          <a:spcPct val="20000"/>
        </a:spcBef>
        <a:spcAft>
          <a:spcPct val="0"/>
        </a:spcAft>
        <a:buChar char="•"/>
        <a:defRPr kumimoji="1" sz="2000">
          <a:solidFill>
            <a:schemeClr val="tx1"/>
          </a:solidFill>
          <a:latin typeface="+mn-lt"/>
          <a:ea typeface="+mn-ea"/>
        </a:defRPr>
      </a:lvl3pPr>
      <a:lvl4pPr marL="1676400" indent="-239713" algn="l" defTabSz="957263" rtl="0" eaLnBrk="1" fontAlgn="base" hangingPunct="1">
        <a:spcBef>
          <a:spcPct val="20000"/>
        </a:spcBef>
        <a:spcAft>
          <a:spcPct val="0"/>
        </a:spcAft>
        <a:buChar char="–"/>
        <a:defRPr kumimoji="1" sz="2000">
          <a:solidFill>
            <a:schemeClr val="tx1"/>
          </a:solidFill>
          <a:latin typeface="+mn-lt"/>
          <a:ea typeface="+mn-ea"/>
        </a:defRPr>
      </a:lvl4pPr>
      <a:lvl5pPr marL="2154238" indent="-238125" algn="l" defTabSz="957263" rtl="0" eaLnBrk="1" fontAlgn="base" hangingPunct="1">
        <a:spcBef>
          <a:spcPct val="20000"/>
        </a:spcBef>
        <a:spcAft>
          <a:spcPct val="0"/>
        </a:spcAft>
        <a:buChar char="»"/>
        <a:defRPr kumimoji="1" sz="1600">
          <a:solidFill>
            <a:schemeClr val="tx1"/>
          </a:solidFill>
          <a:latin typeface="+mn-lt"/>
          <a:ea typeface="+mn-ea"/>
        </a:defRPr>
      </a:lvl5pPr>
      <a:lvl6pPr marL="2611438" indent="-238125" algn="l" defTabSz="957263" rtl="0" eaLnBrk="1" fontAlgn="base" hangingPunct="1">
        <a:spcBef>
          <a:spcPct val="20000"/>
        </a:spcBef>
        <a:spcAft>
          <a:spcPct val="0"/>
        </a:spcAft>
        <a:buChar char="»"/>
        <a:defRPr kumimoji="1" sz="1600">
          <a:solidFill>
            <a:schemeClr val="tx1"/>
          </a:solidFill>
          <a:latin typeface="+mn-lt"/>
          <a:ea typeface="+mn-ea"/>
        </a:defRPr>
      </a:lvl6pPr>
      <a:lvl7pPr marL="3068638" indent="-238125" algn="l" defTabSz="957263" rtl="0" eaLnBrk="1" fontAlgn="base" hangingPunct="1">
        <a:spcBef>
          <a:spcPct val="20000"/>
        </a:spcBef>
        <a:spcAft>
          <a:spcPct val="0"/>
        </a:spcAft>
        <a:buChar char="»"/>
        <a:defRPr kumimoji="1" sz="1600">
          <a:solidFill>
            <a:schemeClr val="tx1"/>
          </a:solidFill>
          <a:latin typeface="+mn-lt"/>
          <a:ea typeface="+mn-ea"/>
        </a:defRPr>
      </a:lvl7pPr>
      <a:lvl8pPr marL="3525838" indent="-238125" algn="l" defTabSz="957263" rtl="0" eaLnBrk="1" fontAlgn="base" hangingPunct="1">
        <a:spcBef>
          <a:spcPct val="20000"/>
        </a:spcBef>
        <a:spcAft>
          <a:spcPct val="0"/>
        </a:spcAft>
        <a:buChar char="»"/>
        <a:defRPr kumimoji="1" sz="1600">
          <a:solidFill>
            <a:schemeClr val="tx1"/>
          </a:solidFill>
          <a:latin typeface="+mn-lt"/>
          <a:ea typeface="+mn-ea"/>
        </a:defRPr>
      </a:lvl8pPr>
      <a:lvl9pPr marL="3983038" indent="-238125" algn="l" defTabSz="957263" rtl="0" eaLnBrk="1" fontAlgn="base" hangingPunct="1">
        <a:spcBef>
          <a:spcPct val="20000"/>
        </a:spcBef>
        <a:spcAft>
          <a:spcPct val="0"/>
        </a:spcAft>
        <a:buChar char="»"/>
        <a:defRPr kumimoji="1" sz="16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14325" y="1019175"/>
            <a:ext cx="8553450" cy="2066925"/>
          </a:xfrm>
        </p:spPr>
        <p:txBody>
          <a:bodyPr>
            <a:normAutofit/>
          </a:bodyPr>
          <a:lstStyle/>
          <a:p>
            <a:r>
              <a:rPr lang="ja-JP" altLang="en-US" sz="2800" dirty="0" smtClean="0">
                <a:solidFill>
                  <a:srgbClr val="0000FF"/>
                </a:solidFill>
              </a:rPr>
              <a:t>「２１世紀型コミュニケーション力の育成」研修モジュール</a:t>
            </a:r>
            <a:br>
              <a:rPr lang="ja-JP" altLang="en-US" sz="2800" dirty="0" smtClean="0">
                <a:solidFill>
                  <a:srgbClr val="0000FF"/>
                </a:solidFill>
              </a:rPr>
            </a:br>
            <a:r>
              <a:rPr lang="ja-JP" altLang="en-US" sz="2000" dirty="0" smtClean="0">
                <a:solidFill>
                  <a:srgbClr val="0000FF"/>
                </a:solidFill>
              </a:rPr>
              <a:t>　　　</a:t>
            </a:r>
            <a:r>
              <a:rPr lang="ja-JP" altLang="en-US" sz="4800" dirty="0" smtClean="0">
                <a:solidFill>
                  <a:srgbClr val="0000FF"/>
                </a:solidFill>
              </a:rPr>
              <a:t/>
            </a:r>
            <a:br>
              <a:rPr lang="ja-JP" altLang="en-US" sz="4800" dirty="0" smtClean="0">
                <a:solidFill>
                  <a:srgbClr val="0000FF"/>
                </a:solidFill>
              </a:rPr>
            </a:br>
            <a:r>
              <a:rPr lang="ja-JP" altLang="ja-JP" sz="4400" dirty="0" smtClean="0">
                <a:solidFill>
                  <a:srgbClr val="0000FF"/>
                </a:solidFill>
              </a:rPr>
              <a:t>Ａ</a:t>
            </a:r>
            <a:r>
              <a:rPr lang="ja-JP" altLang="en-US" sz="4400" dirty="0" smtClean="0">
                <a:solidFill>
                  <a:srgbClr val="0000FF"/>
                </a:solidFill>
              </a:rPr>
              <a:t>１　概要解説モジュール</a:t>
            </a:r>
            <a:endParaRPr lang="ja-JP" altLang="ja-JP" sz="4400" dirty="0" smtClean="0">
              <a:solidFill>
                <a:srgbClr val="0000FF"/>
              </a:solidFill>
            </a:endParaRPr>
          </a:p>
        </p:txBody>
      </p:sp>
      <p:sp>
        <p:nvSpPr>
          <p:cNvPr id="3" name="サブタイトル 2"/>
          <p:cNvSpPr>
            <a:spLocks noGrp="1"/>
          </p:cNvSpPr>
          <p:nvPr>
            <p:ph type="subTitle" idx="1"/>
          </p:nvPr>
        </p:nvSpPr>
        <p:spPr>
          <a:xfrm>
            <a:off x="1371600" y="3467100"/>
            <a:ext cx="6845300" cy="1816100"/>
          </a:xfrm>
        </p:spPr>
        <p:txBody>
          <a:bodyPr>
            <a:noAutofit/>
          </a:bodyPr>
          <a:lstStyle/>
          <a:p>
            <a:r>
              <a:rPr lang="en-US" altLang="ja-JP" dirty="0" smtClean="0">
                <a:solidFill>
                  <a:srgbClr val="000000"/>
                </a:solidFill>
              </a:rPr>
              <a:t>【</a:t>
            </a:r>
            <a:r>
              <a:rPr lang="ja-JP" altLang="en-US" dirty="0" smtClean="0">
                <a:solidFill>
                  <a:srgbClr val="000000"/>
                </a:solidFill>
              </a:rPr>
              <a:t>ここでは</a:t>
            </a:r>
            <a:r>
              <a:rPr lang="en-US" altLang="ja-JP" dirty="0" smtClean="0">
                <a:solidFill>
                  <a:srgbClr val="000000"/>
                </a:solidFill>
              </a:rPr>
              <a:t>】</a:t>
            </a:r>
          </a:p>
          <a:p>
            <a:pPr algn="l"/>
            <a:r>
              <a:rPr lang="ja-JP" altLang="en-US" sz="2400" dirty="0" smtClean="0">
                <a:solidFill>
                  <a:srgbClr val="000000"/>
                </a:solidFill>
              </a:rPr>
              <a:t>　２１世紀型</a:t>
            </a:r>
            <a:r>
              <a:rPr lang="ja-JP" altLang="ja-JP" sz="2400" dirty="0" smtClean="0">
                <a:solidFill>
                  <a:srgbClr val="000000"/>
                </a:solidFill>
              </a:rPr>
              <a:t>コミュニケーション力育成の</a:t>
            </a:r>
            <a:r>
              <a:rPr lang="ja-JP" altLang="en-US" sz="2400" dirty="0" smtClean="0">
                <a:solidFill>
                  <a:srgbClr val="000000"/>
                </a:solidFill>
              </a:rPr>
              <a:t>概要や基本的な考え方について、</a:t>
            </a:r>
            <a:r>
              <a:rPr lang="ja-JP" altLang="ja-JP" sz="2400" dirty="0" smtClean="0">
                <a:solidFill>
                  <a:srgbClr val="000000"/>
                </a:solidFill>
              </a:rPr>
              <a:t>教師集団で</a:t>
            </a:r>
            <a:r>
              <a:rPr lang="ja-JP" altLang="en-US" sz="2400" dirty="0" smtClean="0">
                <a:solidFill>
                  <a:srgbClr val="000000"/>
                </a:solidFill>
              </a:rPr>
              <a:t>理解を深めたり、校内研修等での取組の方向性を確認します。</a:t>
            </a:r>
            <a:endParaRPr lang="en-US" altLang="ja-JP" sz="2400" dirty="0" smtClean="0">
              <a:solidFill>
                <a:srgbClr val="000000"/>
              </a:solidFill>
            </a:endParaRPr>
          </a:p>
        </p:txBody>
      </p:sp>
      <p:sp>
        <p:nvSpPr>
          <p:cNvPr id="4" name="サブタイトル 2"/>
          <p:cNvSpPr txBox="1">
            <a:spLocks/>
          </p:cNvSpPr>
          <p:nvPr/>
        </p:nvSpPr>
        <p:spPr bwMode="auto">
          <a:xfrm>
            <a:off x="612648" y="5600700"/>
            <a:ext cx="7379208" cy="594360"/>
          </a:xfrm>
          <a:prstGeom prst="rect">
            <a:avLst/>
          </a:prstGeom>
          <a:noFill/>
          <a:ln w="9525">
            <a:noFill/>
            <a:miter lim="800000"/>
            <a:headEnd/>
            <a:tailEnd/>
          </a:ln>
        </p:spPr>
        <p:txBody>
          <a:bodyPr vert="horz" wrap="square" lIns="95784" tIns="47892" rIns="95784" bIns="47892" numCol="1" anchor="t" anchorCtr="0" compatLnSpc="1">
            <a:prstTxWarp prst="textNoShape">
              <a:avLst/>
            </a:prstTxWarp>
          </a:body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0" cap="none" spc="0" normalizeH="0" baseline="0" noProof="0" dirty="0" smtClean="0">
                <a:ln>
                  <a:noFill/>
                </a:ln>
                <a:solidFill>
                  <a:schemeClr val="tx1"/>
                </a:solidFill>
                <a:effectLst/>
                <a:uLnTx/>
                <a:uFillTx/>
                <a:latin typeface="+mn-lt"/>
                <a:ea typeface="+mn-ea"/>
                <a:cs typeface="+mn-cs"/>
              </a:rPr>
              <a:t>一般財団法人　コンピュータ教育推進センター</a:t>
            </a:r>
            <a:endParaRPr kumimoji="1" lang="ja-JP" altLang="en-US" sz="2800" b="0" i="0" u="none" strike="noStrike" kern="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942389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2209801"/>
            <a:ext cx="8229600" cy="2717800"/>
          </a:xfrm>
        </p:spPr>
        <p:txBody>
          <a:bodyPr/>
          <a:lstStyle/>
          <a:p>
            <a:pPr marL="0" indent="0">
              <a:buNone/>
            </a:pPr>
            <a:r>
              <a:rPr lang="ja-JP" altLang="en-US" dirty="0" smtClean="0"/>
              <a:t>　主体的</a:t>
            </a:r>
            <a:r>
              <a:rPr lang="ja-JP" altLang="en-US" dirty="0"/>
              <a:t>に情報にアクセスし、収集した情報から課題解決に必要な情報を取り出し、自分の考えや意見を付け加えながらまとめ、メディアを適切に活用して伝え合うことにより深めていくことができる能力。</a:t>
            </a:r>
            <a:endParaRPr kumimoji="1" lang="ja-JP" altLang="en-US" dirty="0"/>
          </a:p>
        </p:txBody>
      </p:sp>
      <p:sp>
        <p:nvSpPr>
          <p:cNvPr id="5" name="Rectangle 1"/>
          <p:cNvSpPr>
            <a:spLocks noGrp="1" noChangeArrowheads="1"/>
          </p:cNvSpPr>
          <p:nvPr>
            <p:ph type="title"/>
          </p:nvPr>
        </p:nvSpPr>
        <p:spPr>
          <a:xfrm>
            <a:off x="251520" y="404664"/>
            <a:ext cx="8686800" cy="683894"/>
          </a:xfrm>
          <a:ln/>
        </p:spPr>
        <p:txBody>
          <a:bodyPr/>
          <a:lstStyle/>
          <a:p>
            <a:pPr>
              <a:tabLst>
                <a:tab pos="857250" algn="l"/>
              </a:tabLst>
            </a:pPr>
            <a:r>
              <a:rPr lang="en-US" altLang="ja-JP" sz="4000" dirty="0">
                <a:latin typeface="ＭＳ Ｐゴシック"/>
                <a:ea typeface="ＭＳ Ｐゴシック"/>
                <a:cs typeface="ＭＳ Ｐゴシック"/>
                <a:sym typeface="ヒラギノ角ゴ Pro W6" charset="0"/>
              </a:rPr>
              <a:t>21</a:t>
            </a:r>
            <a:r>
              <a:rPr lang="ja-JP" altLang="en-US" sz="4000" dirty="0">
                <a:latin typeface="ＭＳ Ｐゴシック"/>
                <a:ea typeface="ＭＳ Ｐゴシック"/>
                <a:cs typeface="ＭＳ Ｐゴシック"/>
                <a:sym typeface="ヒラギノ角ゴ Pro W6" charset="0"/>
              </a:rPr>
              <a:t>世紀型コミュニケーション力</a:t>
            </a:r>
          </a:p>
        </p:txBody>
      </p:sp>
    </p:spTree>
    <p:extLst>
      <p:ext uri="{BB962C8B-B14F-4D97-AF65-F5344CB8AC3E}">
        <p14:creationId xmlns:p14="http://schemas.microsoft.com/office/powerpoint/2010/main" val="2521026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p:cNvSpPr>
          <p:nvPr/>
        </p:nvSpPr>
        <p:spPr bwMode="auto">
          <a:xfrm>
            <a:off x="284322" y="4514850"/>
            <a:ext cx="2956110" cy="1508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wrap="none" lIns="0" tIns="0" rIns="298323" bIns="0">
            <a:spAutoFit/>
          </a:bodyPr>
          <a:lstStyle/>
          <a:p>
            <a:pPr>
              <a:tabLst>
                <a:tab pos="754380" algn="l"/>
                <a:tab pos="754380" algn="l"/>
                <a:tab pos="754380" algn="l"/>
                <a:tab pos="754380" algn="l"/>
              </a:tabLst>
            </a:pPr>
            <a:r>
              <a:rPr lang="en-US" altLang="ja-JP" sz="3200">
                <a:latin typeface="ＭＳ Ｐゴシック"/>
                <a:ea typeface="ＭＳ Ｐゴシック"/>
                <a:cs typeface="ＭＳ Ｐゴシック"/>
                <a:sym typeface="ヒラギノ角ゴ Pro W6" charset="0"/>
              </a:rPr>
              <a:t>①</a:t>
            </a:r>
            <a:r>
              <a:rPr lang="ja-JP" altLang="en-US" sz="3200">
                <a:latin typeface="ＭＳ Ｐゴシック"/>
                <a:ea typeface="ＭＳ Ｐゴシック"/>
                <a:cs typeface="ＭＳ Ｐゴシック"/>
                <a:sym typeface="ヒラギノ角ゴ Pro W6" charset="0"/>
              </a:rPr>
              <a:t>対話</a:t>
            </a:r>
            <a:endParaRPr lang="en-US" altLang="ja-JP" sz="2200">
              <a:latin typeface="ＭＳ Ｐゴシック"/>
              <a:ea typeface="ＭＳ Ｐゴシック"/>
              <a:cs typeface="ＭＳ Ｐゴシック"/>
              <a:sym typeface="ヒラギノ角ゴ Pro W6" charset="0"/>
            </a:endParaRPr>
          </a:p>
          <a:p>
            <a:pPr>
              <a:tabLst>
                <a:tab pos="754380" algn="l"/>
                <a:tab pos="754380" algn="l"/>
                <a:tab pos="754380" algn="l"/>
                <a:tab pos="754380" algn="l"/>
              </a:tabLst>
            </a:pPr>
            <a:r>
              <a:rPr lang="ja-JP" altLang="en-US" sz="2200">
                <a:latin typeface="ＭＳ Ｐゴシック"/>
                <a:ea typeface="ＭＳ Ｐゴシック"/>
                <a:cs typeface="ＭＳ Ｐゴシック"/>
                <a:sym typeface="ヒラギノ角ゴ Pro W6" charset="0"/>
              </a:rPr>
              <a:t>考えを出し合い、お互</a:t>
            </a:r>
            <a:endParaRPr lang="en-US" altLang="ja-JP" sz="2200">
              <a:latin typeface="ＭＳ Ｐゴシック"/>
              <a:ea typeface="ＭＳ Ｐゴシック"/>
              <a:cs typeface="ＭＳ Ｐゴシック"/>
              <a:sym typeface="ヒラギノ角ゴ Pro W6" charset="0"/>
            </a:endParaRPr>
          </a:p>
          <a:p>
            <a:pPr>
              <a:tabLst>
                <a:tab pos="754380" algn="l"/>
                <a:tab pos="754380" algn="l"/>
                <a:tab pos="754380" algn="l"/>
                <a:tab pos="754380" algn="l"/>
              </a:tabLst>
            </a:pPr>
            <a:r>
              <a:rPr lang="ja-JP" altLang="en-US" sz="2200">
                <a:latin typeface="ＭＳ Ｐゴシック"/>
                <a:ea typeface="ＭＳ Ｐゴシック"/>
                <a:cs typeface="ＭＳ Ｐゴシック"/>
                <a:sym typeface="ヒラギノ角ゴ Pro W6" charset="0"/>
              </a:rPr>
              <a:t>いの考えを明らかにす</a:t>
            </a:r>
            <a:endParaRPr lang="en-US" altLang="ja-JP" sz="2200">
              <a:latin typeface="ＭＳ Ｐゴシック"/>
              <a:ea typeface="ＭＳ Ｐゴシック"/>
              <a:cs typeface="ＭＳ Ｐゴシック"/>
              <a:sym typeface="ヒラギノ角ゴ Pro W6" charset="0"/>
            </a:endParaRPr>
          </a:p>
          <a:p>
            <a:pPr>
              <a:tabLst>
                <a:tab pos="754380" algn="l"/>
                <a:tab pos="754380" algn="l"/>
                <a:tab pos="754380" algn="l"/>
                <a:tab pos="754380" algn="l"/>
              </a:tabLst>
            </a:pPr>
            <a:r>
              <a:rPr lang="ja-JP" altLang="en-US" sz="2200">
                <a:latin typeface="ＭＳ Ｐゴシック"/>
                <a:ea typeface="ＭＳ Ｐゴシック"/>
                <a:cs typeface="ＭＳ Ｐゴシック"/>
                <a:sym typeface="ヒラギノ角ゴ Pro W6" charset="0"/>
              </a:rPr>
              <a:t>る</a:t>
            </a:r>
          </a:p>
        </p:txBody>
      </p:sp>
      <p:sp>
        <p:nvSpPr>
          <p:cNvPr id="54275" name="Rectangle 3"/>
          <p:cNvSpPr>
            <a:spLocks/>
          </p:cNvSpPr>
          <p:nvPr/>
        </p:nvSpPr>
        <p:spPr bwMode="auto">
          <a:xfrm>
            <a:off x="1451610" y="1897380"/>
            <a:ext cx="3114058" cy="1508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wrap="none" lIns="0" tIns="0" rIns="298323" bIns="0">
            <a:spAutoFit/>
          </a:bodyPr>
          <a:lstStyle/>
          <a:p>
            <a:pPr>
              <a:tabLst>
                <a:tab pos="754380" algn="l"/>
                <a:tab pos="754380" algn="l"/>
                <a:tab pos="754380" algn="l"/>
                <a:tab pos="754380" algn="l"/>
              </a:tabLst>
            </a:pPr>
            <a:r>
              <a:rPr lang="en-US" altLang="ja-JP" sz="3200">
                <a:latin typeface="ＭＳ Ｐゴシック"/>
                <a:ea typeface="ＭＳ Ｐゴシック"/>
                <a:cs typeface="ＭＳ Ｐゴシック"/>
                <a:sym typeface="ヒラギノ角ゴ Pro W6" charset="0"/>
              </a:rPr>
              <a:t>②</a:t>
            </a:r>
            <a:r>
              <a:rPr lang="ja-JP" altLang="en-US" sz="3200">
                <a:latin typeface="ＭＳ Ｐゴシック"/>
                <a:ea typeface="ＭＳ Ｐゴシック"/>
                <a:cs typeface="ＭＳ Ｐゴシック"/>
                <a:sym typeface="ヒラギノ角ゴ Pro W6" charset="0"/>
              </a:rPr>
              <a:t>交流</a:t>
            </a:r>
            <a:endParaRPr lang="en-US" altLang="ja-JP" sz="2200">
              <a:latin typeface="ＭＳ Ｐゴシック"/>
              <a:ea typeface="ＭＳ Ｐゴシック"/>
              <a:cs typeface="ＭＳ Ｐゴシック"/>
              <a:sym typeface="ヒラギノ角ゴ Pro W6" charset="0"/>
            </a:endParaRPr>
          </a:p>
          <a:p>
            <a:pPr>
              <a:tabLst>
                <a:tab pos="754380" algn="l"/>
                <a:tab pos="754380" algn="l"/>
                <a:tab pos="754380" algn="l"/>
                <a:tab pos="754380" algn="l"/>
              </a:tabLst>
            </a:pPr>
            <a:r>
              <a:rPr lang="ja-JP" altLang="en-US" sz="2200">
                <a:latin typeface="ＭＳ Ｐゴシック"/>
                <a:ea typeface="ＭＳ Ｐゴシック"/>
                <a:cs typeface="ＭＳ Ｐゴシック"/>
                <a:sym typeface="ヒラギノ角ゴ Pro W6" charset="0"/>
              </a:rPr>
              <a:t>考えを出し合い、相手</a:t>
            </a:r>
            <a:endParaRPr lang="en-US" altLang="ja-JP" sz="2200">
              <a:latin typeface="ＭＳ Ｐゴシック"/>
              <a:ea typeface="ＭＳ Ｐゴシック"/>
              <a:cs typeface="ＭＳ Ｐゴシック"/>
              <a:sym typeface="ヒラギノ角ゴ Pro W6" charset="0"/>
            </a:endParaRPr>
          </a:p>
          <a:p>
            <a:pPr>
              <a:tabLst>
                <a:tab pos="754380" algn="l"/>
                <a:tab pos="754380" algn="l"/>
                <a:tab pos="754380" algn="l"/>
                <a:tab pos="754380" algn="l"/>
              </a:tabLst>
            </a:pPr>
            <a:r>
              <a:rPr lang="ja-JP" altLang="en-US" sz="2200">
                <a:latin typeface="ＭＳ Ｐゴシック"/>
                <a:ea typeface="ＭＳ Ｐゴシック"/>
                <a:cs typeface="ＭＳ Ｐゴシック"/>
                <a:sym typeface="ヒラギノ角ゴ Pro W6" charset="0"/>
              </a:rPr>
              <a:t>の意見を聞いて相手の</a:t>
            </a:r>
            <a:endParaRPr lang="en-US" altLang="ja-JP" sz="2200">
              <a:latin typeface="ＭＳ Ｐゴシック"/>
              <a:ea typeface="ＭＳ Ｐゴシック"/>
              <a:cs typeface="ＭＳ Ｐゴシック"/>
              <a:sym typeface="ヒラギノ角ゴ Pro W6" charset="0"/>
            </a:endParaRPr>
          </a:p>
          <a:p>
            <a:pPr>
              <a:tabLst>
                <a:tab pos="754380" algn="l"/>
                <a:tab pos="754380" algn="l"/>
                <a:tab pos="754380" algn="l"/>
                <a:tab pos="754380" algn="l"/>
              </a:tabLst>
            </a:pPr>
            <a:r>
              <a:rPr lang="ja-JP" altLang="en-US" sz="2200">
                <a:latin typeface="ＭＳ Ｐゴシック"/>
                <a:ea typeface="ＭＳ Ｐゴシック"/>
                <a:cs typeface="ＭＳ Ｐゴシック"/>
                <a:sym typeface="ヒラギノ角ゴ Pro W6" charset="0"/>
              </a:rPr>
              <a:t>ことを理解する</a:t>
            </a:r>
          </a:p>
        </p:txBody>
      </p:sp>
      <p:sp>
        <p:nvSpPr>
          <p:cNvPr id="54276" name="Rectangle 4"/>
          <p:cNvSpPr>
            <a:spLocks/>
          </p:cNvSpPr>
          <p:nvPr/>
        </p:nvSpPr>
        <p:spPr bwMode="auto">
          <a:xfrm>
            <a:off x="4823460" y="1897380"/>
            <a:ext cx="3211830" cy="1805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298323" bIns="0"/>
          <a:lstStyle/>
          <a:p>
            <a:pPr>
              <a:tabLst>
                <a:tab pos="754380" algn="l"/>
                <a:tab pos="754380" algn="l"/>
                <a:tab pos="754380" algn="l"/>
                <a:tab pos="754380" algn="l"/>
              </a:tabLst>
            </a:pPr>
            <a:r>
              <a:rPr lang="en-US" altLang="ja-JP" sz="3200" dirty="0" smtClean="0">
                <a:latin typeface="ＭＳ Ｐゴシック"/>
                <a:ea typeface="ＭＳ Ｐゴシック"/>
                <a:cs typeface="ＭＳ Ｐゴシック"/>
                <a:sym typeface="ヒラギノ角ゴ Pro W6" charset="0"/>
              </a:rPr>
              <a:t>③</a:t>
            </a:r>
            <a:r>
              <a:rPr lang="ja-JP" altLang="en-US" sz="3200" dirty="0" smtClean="0">
                <a:latin typeface="ＭＳ Ｐゴシック"/>
                <a:ea typeface="ＭＳ Ｐゴシック"/>
                <a:cs typeface="ＭＳ Ｐゴシック"/>
                <a:sym typeface="ヒラギノ角ゴ Pro W6" charset="0"/>
              </a:rPr>
              <a:t>討論</a:t>
            </a:r>
            <a:endParaRPr lang="en-US" altLang="ja-JP" sz="2200" dirty="0">
              <a:latin typeface="ＭＳ Ｐゴシック"/>
              <a:ea typeface="ＭＳ Ｐゴシック"/>
              <a:cs typeface="ＭＳ Ｐゴシック"/>
              <a:sym typeface="ヒラギノ角ゴ Pro W6" charset="0"/>
            </a:endParaRPr>
          </a:p>
          <a:p>
            <a:pPr algn="just">
              <a:tabLst>
                <a:tab pos="754380" algn="l"/>
                <a:tab pos="754380" algn="l"/>
                <a:tab pos="754380" algn="l"/>
                <a:tab pos="754380" algn="l"/>
              </a:tabLst>
            </a:pPr>
            <a:r>
              <a:rPr lang="ja-JP" altLang="en-US" sz="2200" dirty="0">
                <a:latin typeface="ＭＳ Ｐゴシック"/>
                <a:ea typeface="ＭＳ Ｐゴシック"/>
                <a:cs typeface="ＭＳ Ｐゴシック"/>
                <a:sym typeface="ヒラギノ角ゴ Pro W6" charset="0"/>
              </a:rPr>
              <a:t>相手の考えと自分の考</a:t>
            </a:r>
            <a:endParaRPr lang="en-US" altLang="ja-JP" sz="2200" dirty="0">
              <a:latin typeface="ＭＳ Ｐゴシック"/>
              <a:ea typeface="ＭＳ Ｐゴシック"/>
              <a:cs typeface="ＭＳ Ｐゴシック"/>
              <a:sym typeface="ヒラギノ角ゴ Pro W6" charset="0"/>
            </a:endParaRPr>
          </a:p>
          <a:p>
            <a:pPr algn="just">
              <a:tabLst>
                <a:tab pos="754380" algn="l"/>
                <a:tab pos="754380" algn="l"/>
                <a:tab pos="754380" algn="l"/>
                <a:tab pos="754380" algn="l"/>
              </a:tabLst>
            </a:pPr>
            <a:r>
              <a:rPr lang="ja-JP" altLang="en-US" sz="2200" dirty="0">
                <a:latin typeface="ＭＳ Ｐゴシック"/>
                <a:ea typeface="ＭＳ Ｐゴシック"/>
                <a:cs typeface="ＭＳ Ｐゴシック"/>
                <a:sym typeface="ヒラギノ角ゴ Pro W6" charset="0"/>
              </a:rPr>
              <a:t>えを比較検討して意見</a:t>
            </a:r>
            <a:endParaRPr lang="en-US" altLang="ja-JP" sz="2200" dirty="0">
              <a:latin typeface="ＭＳ Ｐゴシック"/>
              <a:ea typeface="ＭＳ Ｐゴシック"/>
              <a:cs typeface="ＭＳ Ｐゴシック"/>
              <a:sym typeface="ヒラギノ角ゴ Pro W6" charset="0"/>
            </a:endParaRPr>
          </a:p>
          <a:p>
            <a:pPr algn="just">
              <a:tabLst>
                <a:tab pos="754380" algn="l"/>
                <a:tab pos="754380" algn="l"/>
                <a:tab pos="754380" algn="l"/>
                <a:tab pos="754380" algn="l"/>
              </a:tabLst>
            </a:pPr>
            <a:r>
              <a:rPr lang="ja-JP" altLang="en-US" sz="2200" dirty="0">
                <a:latin typeface="ＭＳ Ｐゴシック"/>
                <a:ea typeface="ＭＳ Ｐゴシック"/>
                <a:cs typeface="ＭＳ Ｐゴシック"/>
                <a:sym typeface="ヒラギノ角ゴ Pro W6" charset="0"/>
              </a:rPr>
              <a:t>を返すことを繰り返す</a:t>
            </a:r>
          </a:p>
        </p:txBody>
      </p:sp>
      <p:sp>
        <p:nvSpPr>
          <p:cNvPr id="54277" name="Rectangle 5"/>
          <p:cNvSpPr>
            <a:spLocks/>
          </p:cNvSpPr>
          <p:nvPr/>
        </p:nvSpPr>
        <p:spPr bwMode="auto">
          <a:xfrm>
            <a:off x="5703570" y="4400550"/>
            <a:ext cx="3154680" cy="2217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298323" bIns="0"/>
          <a:lstStyle/>
          <a:p>
            <a:pPr>
              <a:tabLst>
                <a:tab pos="754380" algn="l"/>
                <a:tab pos="754380" algn="l"/>
                <a:tab pos="754380" algn="l"/>
                <a:tab pos="754380" algn="l"/>
                <a:tab pos="754380" algn="l"/>
              </a:tabLst>
            </a:pPr>
            <a:r>
              <a:rPr lang="en-US" altLang="ja-JP" sz="3200">
                <a:latin typeface="ＭＳ Ｐゴシック"/>
                <a:ea typeface="ＭＳ Ｐゴシック"/>
                <a:cs typeface="ＭＳ Ｐゴシック"/>
                <a:sym typeface="ヒラギノ角ゴ Pro W6" charset="0"/>
              </a:rPr>
              <a:t>④</a:t>
            </a:r>
            <a:r>
              <a:rPr lang="ja-JP" altLang="en-US" sz="3200">
                <a:latin typeface="ＭＳ Ｐゴシック"/>
                <a:ea typeface="ＭＳ Ｐゴシック"/>
                <a:cs typeface="ＭＳ Ｐゴシック"/>
                <a:sym typeface="ヒラギノ角ゴ Pro W6" charset="0"/>
              </a:rPr>
              <a:t>説得・納得</a:t>
            </a:r>
            <a:endParaRPr lang="en-US" altLang="ja-JP" sz="2200">
              <a:latin typeface="ＭＳ Ｐゴシック"/>
              <a:ea typeface="ＭＳ Ｐゴシック"/>
              <a:cs typeface="ＭＳ Ｐゴシック"/>
              <a:sym typeface="ヒラギノ角ゴ Pro W6" charset="0"/>
            </a:endParaRPr>
          </a:p>
          <a:p>
            <a:pPr algn="just">
              <a:tabLst>
                <a:tab pos="754380" algn="l"/>
                <a:tab pos="754380" algn="l"/>
                <a:tab pos="754380" algn="l"/>
                <a:tab pos="754380" algn="l"/>
                <a:tab pos="754380" algn="l"/>
              </a:tabLst>
            </a:pPr>
            <a:r>
              <a:rPr lang="ja-JP" altLang="en-US" sz="2200">
                <a:latin typeface="ＭＳ Ｐゴシック"/>
                <a:ea typeface="ＭＳ Ｐゴシック"/>
                <a:cs typeface="ＭＳ Ｐゴシック"/>
                <a:sym typeface="ヒラギノ角ゴ Pro W6" charset="0"/>
              </a:rPr>
              <a:t>相手に自分の考えを明</a:t>
            </a:r>
            <a:endParaRPr lang="en-US" altLang="ja-JP" sz="2200">
              <a:latin typeface="ＭＳ Ｐゴシック"/>
              <a:ea typeface="ＭＳ Ｐゴシック"/>
              <a:cs typeface="ＭＳ Ｐゴシック"/>
              <a:sym typeface="ヒラギノ角ゴ Pro W6" charset="0"/>
            </a:endParaRPr>
          </a:p>
          <a:p>
            <a:pPr algn="just">
              <a:tabLst>
                <a:tab pos="754380" algn="l"/>
                <a:tab pos="754380" algn="l"/>
                <a:tab pos="754380" algn="l"/>
                <a:tab pos="754380" algn="l"/>
                <a:tab pos="754380" algn="l"/>
              </a:tabLst>
            </a:pPr>
            <a:r>
              <a:rPr lang="ja-JP" altLang="en-US" sz="2200">
                <a:latin typeface="ＭＳ Ｐゴシック"/>
                <a:ea typeface="ＭＳ Ｐゴシック"/>
                <a:cs typeface="ＭＳ Ｐゴシック"/>
                <a:sym typeface="ヒラギノ角ゴ Pro W6" charset="0"/>
              </a:rPr>
              <a:t>確に伝えて意見交換し</a:t>
            </a:r>
            <a:endParaRPr lang="en-US" altLang="ja-JP" sz="2200">
              <a:latin typeface="ＭＳ Ｐゴシック"/>
              <a:ea typeface="ＭＳ Ｐゴシック"/>
              <a:cs typeface="ＭＳ Ｐゴシック"/>
              <a:sym typeface="ヒラギノ角ゴ Pro W6" charset="0"/>
            </a:endParaRPr>
          </a:p>
          <a:p>
            <a:pPr algn="just">
              <a:tabLst>
                <a:tab pos="754380" algn="l"/>
                <a:tab pos="754380" algn="l"/>
                <a:tab pos="754380" algn="l"/>
                <a:tab pos="754380" algn="l"/>
                <a:tab pos="754380" algn="l"/>
              </a:tabLst>
            </a:pPr>
            <a:r>
              <a:rPr lang="ja-JP" altLang="en-US" sz="2200">
                <a:latin typeface="ＭＳ Ｐゴシック"/>
                <a:ea typeface="ＭＳ Ｐゴシック"/>
                <a:cs typeface="ＭＳ Ｐゴシック"/>
                <a:sym typeface="ヒラギノ角ゴ Pro W6" charset="0"/>
              </a:rPr>
              <a:t>ながら、筋道を立てて</a:t>
            </a:r>
            <a:endParaRPr lang="en-US" altLang="ja-JP" sz="2200">
              <a:latin typeface="ＭＳ Ｐゴシック"/>
              <a:ea typeface="ＭＳ Ｐゴシック"/>
              <a:cs typeface="ＭＳ Ｐゴシック"/>
              <a:sym typeface="ヒラギノ角ゴ Pro W6" charset="0"/>
            </a:endParaRPr>
          </a:p>
          <a:p>
            <a:pPr algn="just">
              <a:tabLst>
                <a:tab pos="754380" algn="l"/>
                <a:tab pos="754380" algn="l"/>
                <a:tab pos="754380" algn="l"/>
                <a:tab pos="754380" algn="l"/>
                <a:tab pos="754380" algn="l"/>
              </a:tabLst>
            </a:pPr>
            <a:r>
              <a:rPr lang="ja-JP" altLang="en-US" sz="2200">
                <a:latin typeface="ＭＳ Ｐゴシック"/>
                <a:ea typeface="ＭＳ Ｐゴシック"/>
                <a:cs typeface="ＭＳ Ｐゴシック"/>
                <a:sym typeface="ヒラギノ角ゴ Pro W6" charset="0"/>
              </a:rPr>
              <a:t>説き伏せる</a:t>
            </a:r>
          </a:p>
        </p:txBody>
      </p:sp>
      <p:sp>
        <p:nvSpPr>
          <p:cNvPr id="54278" name="Rectangle 6"/>
          <p:cNvSpPr>
            <a:spLocks/>
          </p:cNvSpPr>
          <p:nvPr/>
        </p:nvSpPr>
        <p:spPr bwMode="auto">
          <a:xfrm>
            <a:off x="3115752" y="3781990"/>
            <a:ext cx="28998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pPr>
              <a:tabLst>
                <a:tab pos="754380" algn="l"/>
              </a:tabLst>
            </a:pPr>
            <a:r>
              <a:rPr lang="ja-JP" altLang="en-US" dirty="0">
                <a:solidFill>
                  <a:srgbClr val="0000FF"/>
                </a:solidFill>
                <a:latin typeface="ＭＳ Ｐゴシック"/>
                <a:ea typeface="ＭＳ Ｐゴシック"/>
                <a:cs typeface="ＭＳ Ｐゴシック"/>
                <a:sym typeface="ヒラギノ角ゴ Pro W6" charset="0"/>
              </a:rPr>
              <a:t>協調的レベル</a:t>
            </a:r>
            <a:r>
              <a:rPr lang="en-US" altLang="ja-JP" dirty="0">
                <a:solidFill>
                  <a:srgbClr val="0000FF"/>
                </a:solidFill>
                <a:latin typeface="ＭＳ Ｐゴシック"/>
                <a:ea typeface="ＭＳ Ｐゴシック"/>
                <a:cs typeface="ＭＳ Ｐゴシック"/>
                <a:sym typeface="ヒラギノ角ゴ Pro W6" charset="0"/>
              </a:rPr>
              <a:t>⇄ </a:t>
            </a:r>
            <a:r>
              <a:rPr lang="ja-JP" altLang="en-US" dirty="0">
                <a:solidFill>
                  <a:srgbClr val="0000FF"/>
                </a:solidFill>
                <a:latin typeface="ＭＳ Ｐゴシック"/>
                <a:ea typeface="ＭＳ Ｐゴシック"/>
                <a:cs typeface="ＭＳ Ｐゴシック"/>
                <a:sym typeface="ヒラギノ角ゴ Pro W6" charset="0"/>
              </a:rPr>
              <a:t>主張的レベル</a:t>
            </a:r>
          </a:p>
        </p:txBody>
      </p:sp>
      <p:sp>
        <p:nvSpPr>
          <p:cNvPr id="54279" name="Line 7"/>
          <p:cNvSpPr>
            <a:spLocks noChangeShapeType="1"/>
          </p:cNvSpPr>
          <p:nvPr/>
        </p:nvSpPr>
        <p:spPr bwMode="auto">
          <a:xfrm>
            <a:off x="4469130" y="1609725"/>
            <a:ext cx="22860" cy="4928235"/>
          </a:xfrm>
          <a:prstGeom prst="line">
            <a:avLst/>
          </a:prstGeom>
          <a:noFill/>
          <a:ln w="38100" cap="flat">
            <a:solidFill>
              <a:srgbClr val="FFFF00"/>
            </a:solidFill>
            <a:prstDash val="sysDot"/>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ja-JP" altLang="en-US">
              <a:latin typeface="ＭＳ Ｐゴシック"/>
              <a:ea typeface="ＭＳ Ｐゴシック"/>
              <a:cs typeface="ＭＳ Ｐゴシック"/>
            </a:endParaRPr>
          </a:p>
        </p:txBody>
      </p:sp>
      <p:sp>
        <p:nvSpPr>
          <p:cNvPr id="54280" name="Rectangle 8"/>
          <p:cNvSpPr>
            <a:spLocks/>
          </p:cNvSpPr>
          <p:nvPr/>
        </p:nvSpPr>
        <p:spPr bwMode="auto">
          <a:xfrm>
            <a:off x="5566410" y="4197489"/>
            <a:ext cx="3120390" cy="2205990"/>
          </a:xfrm>
          <a:prstGeom prst="rect">
            <a:avLst/>
          </a:prstGeom>
          <a:noFill/>
          <a:ln w="38100" cap="flat">
            <a:solidFill>
              <a:srgbClr val="FFFF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ja-JP" altLang="en-US">
              <a:latin typeface="ＭＳ Ｐゴシック"/>
              <a:ea typeface="ＭＳ Ｐゴシック"/>
              <a:cs typeface="ＭＳ Ｐゴシック"/>
            </a:endParaRPr>
          </a:p>
        </p:txBody>
      </p:sp>
      <p:sp>
        <p:nvSpPr>
          <p:cNvPr id="54281" name="Rectangle 9"/>
          <p:cNvSpPr>
            <a:spLocks/>
          </p:cNvSpPr>
          <p:nvPr/>
        </p:nvSpPr>
        <p:spPr bwMode="auto">
          <a:xfrm>
            <a:off x="240030" y="4197489"/>
            <a:ext cx="3120390" cy="2205990"/>
          </a:xfrm>
          <a:prstGeom prst="rect">
            <a:avLst/>
          </a:prstGeom>
          <a:noFill/>
          <a:ln w="38100" cap="flat">
            <a:solidFill>
              <a:srgbClr val="FFFF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ja-JP" altLang="en-US">
              <a:latin typeface="ＭＳ Ｐゴシック"/>
              <a:ea typeface="ＭＳ Ｐゴシック"/>
              <a:cs typeface="ＭＳ Ｐゴシック"/>
            </a:endParaRPr>
          </a:p>
        </p:txBody>
      </p:sp>
      <p:sp>
        <p:nvSpPr>
          <p:cNvPr id="54282" name="Rectangle 10"/>
          <p:cNvSpPr>
            <a:spLocks/>
          </p:cNvSpPr>
          <p:nvPr/>
        </p:nvSpPr>
        <p:spPr bwMode="auto">
          <a:xfrm>
            <a:off x="1303020" y="1609725"/>
            <a:ext cx="3017520" cy="1965960"/>
          </a:xfrm>
          <a:prstGeom prst="rect">
            <a:avLst/>
          </a:prstGeom>
          <a:noFill/>
          <a:ln w="38100" cap="flat">
            <a:solidFill>
              <a:srgbClr val="FFFF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ja-JP" altLang="en-US">
              <a:latin typeface="ＭＳ Ｐゴシック"/>
              <a:ea typeface="ＭＳ Ｐゴシック"/>
              <a:cs typeface="ＭＳ Ｐゴシック"/>
            </a:endParaRPr>
          </a:p>
        </p:txBody>
      </p:sp>
      <p:sp>
        <p:nvSpPr>
          <p:cNvPr id="54283" name="Rectangle 11"/>
          <p:cNvSpPr>
            <a:spLocks/>
          </p:cNvSpPr>
          <p:nvPr/>
        </p:nvSpPr>
        <p:spPr bwMode="auto">
          <a:xfrm>
            <a:off x="4663440" y="1609725"/>
            <a:ext cx="3017520" cy="1965960"/>
          </a:xfrm>
          <a:prstGeom prst="rect">
            <a:avLst/>
          </a:prstGeom>
          <a:noFill/>
          <a:ln w="38100" cap="flat">
            <a:solidFill>
              <a:srgbClr val="FFFF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ja-JP" altLang="en-US">
              <a:latin typeface="ＭＳ Ｐゴシック"/>
              <a:ea typeface="ＭＳ Ｐゴシック"/>
              <a:cs typeface="ＭＳ Ｐゴシック"/>
            </a:endParaRPr>
          </a:p>
        </p:txBody>
      </p:sp>
      <p:sp>
        <p:nvSpPr>
          <p:cNvPr id="14" name="Rectangle 1"/>
          <p:cNvSpPr>
            <a:spLocks noGrp="1" noChangeArrowheads="1"/>
          </p:cNvSpPr>
          <p:nvPr>
            <p:ph type="title"/>
          </p:nvPr>
        </p:nvSpPr>
        <p:spPr>
          <a:xfrm>
            <a:off x="251520" y="404664"/>
            <a:ext cx="8686800" cy="683894"/>
          </a:xfrm>
          <a:ln/>
        </p:spPr>
        <p:txBody>
          <a:bodyPr/>
          <a:lstStyle/>
          <a:p>
            <a:pPr>
              <a:tabLst>
                <a:tab pos="857250" algn="l"/>
              </a:tabLst>
            </a:pPr>
            <a:r>
              <a:rPr lang="en-US" altLang="ja-JP" sz="4000" dirty="0">
                <a:latin typeface="ＭＳ Ｐゴシック"/>
                <a:ea typeface="ＭＳ Ｐゴシック"/>
                <a:cs typeface="ＭＳ Ｐゴシック"/>
                <a:sym typeface="ヒラギノ角ゴ Pro W6" charset="0"/>
              </a:rPr>
              <a:t>21</a:t>
            </a:r>
            <a:r>
              <a:rPr lang="ja-JP" altLang="en-US" sz="4000" dirty="0">
                <a:latin typeface="ＭＳ Ｐゴシック"/>
                <a:ea typeface="ＭＳ Ｐゴシック"/>
                <a:cs typeface="ＭＳ Ｐゴシック"/>
                <a:sym typeface="ヒラギノ角ゴ Pro W6" charset="0"/>
              </a:rPr>
              <a:t>世紀型コミュニケーション力</a:t>
            </a:r>
          </a:p>
        </p:txBody>
      </p:sp>
    </p:spTree>
    <p:extLst>
      <p:ext uri="{BB962C8B-B14F-4D97-AF65-F5344CB8AC3E}">
        <p14:creationId xmlns:p14="http://schemas.microsoft.com/office/powerpoint/2010/main" val="1321313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Grp="1" noChangeArrowheads="1"/>
          </p:cNvSpPr>
          <p:nvPr>
            <p:ph type="title"/>
          </p:nvPr>
        </p:nvSpPr>
        <p:spPr>
          <a:xfrm>
            <a:off x="251520" y="404664"/>
            <a:ext cx="8686800" cy="683894"/>
          </a:xfrm>
          <a:ln/>
        </p:spPr>
        <p:txBody>
          <a:bodyPr/>
          <a:lstStyle/>
          <a:p>
            <a:pPr>
              <a:tabLst>
                <a:tab pos="857250" algn="l"/>
              </a:tabLst>
            </a:pPr>
            <a:r>
              <a:rPr lang="en-US" altLang="ja-JP" sz="4000" dirty="0">
                <a:latin typeface="ＭＳ Ｐゴシック"/>
                <a:ea typeface="ＭＳ Ｐゴシック"/>
                <a:cs typeface="ＭＳ Ｐゴシック"/>
                <a:sym typeface="ヒラギノ角ゴ Pro W6" charset="0"/>
              </a:rPr>
              <a:t>21</a:t>
            </a:r>
            <a:r>
              <a:rPr lang="ja-JP" altLang="en-US" sz="4000" dirty="0">
                <a:latin typeface="ＭＳ Ｐゴシック"/>
                <a:ea typeface="ＭＳ Ｐゴシック"/>
                <a:cs typeface="ＭＳ Ｐゴシック"/>
                <a:sym typeface="ヒラギノ角ゴ Pro W6" charset="0"/>
              </a:rPr>
              <a:t>世紀型コミュニケーション力</a:t>
            </a:r>
          </a:p>
        </p:txBody>
      </p:sp>
      <p:grpSp>
        <p:nvGrpSpPr>
          <p:cNvPr id="11" name="グループ化 10"/>
          <p:cNvGrpSpPr/>
          <p:nvPr/>
        </p:nvGrpSpPr>
        <p:grpSpPr>
          <a:xfrm>
            <a:off x="179512" y="1196752"/>
            <a:ext cx="8793667" cy="5155699"/>
            <a:chOff x="179512" y="1196752"/>
            <a:chExt cx="8793667" cy="5155699"/>
          </a:xfrm>
        </p:grpSpPr>
        <p:grpSp>
          <p:nvGrpSpPr>
            <p:cNvPr id="5" name="グループ化 4"/>
            <p:cNvGrpSpPr/>
            <p:nvPr/>
          </p:nvGrpSpPr>
          <p:grpSpPr>
            <a:xfrm>
              <a:off x="179512" y="1196752"/>
              <a:ext cx="8793667" cy="5155699"/>
              <a:chOff x="179512" y="1196752"/>
              <a:chExt cx="8793667" cy="5155699"/>
            </a:xfrm>
          </p:grpSpPr>
          <p:pic>
            <p:nvPicPr>
              <p:cNvPr id="4" name="Picture 32"/>
              <p:cNvPicPr>
                <a:picLocks noChangeAspect="1" noChangeArrowheads="1"/>
              </p:cNvPicPr>
              <p:nvPr/>
            </p:nvPicPr>
            <p:blipFill rotWithShape="1">
              <a:blip r:embed="rId3">
                <a:extLst>
                  <a:ext uri="{28A0092B-C50C-407E-A947-70E740481C1C}">
                    <a14:useLocalDpi xmlns:a14="http://schemas.microsoft.com/office/drawing/2010/main" val="0"/>
                  </a:ext>
                </a:extLst>
              </a:blip>
              <a:srcRect l="3909" t="20109" r="26928" b="7802"/>
              <a:stretch/>
            </p:blipFill>
            <p:spPr bwMode="auto">
              <a:xfrm>
                <a:off x="179512" y="1196752"/>
                <a:ext cx="8793667" cy="51556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3" name="直線コネクタ 2"/>
              <p:cNvCxnSpPr/>
              <p:nvPr/>
            </p:nvCxnSpPr>
            <p:spPr bwMode="auto">
              <a:xfrm>
                <a:off x="8956800" y="1196752"/>
                <a:ext cx="0" cy="5155699"/>
              </a:xfrm>
              <a:prstGeom prst="line">
                <a:avLst/>
              </a:prstGeom>
              <a:solidFill>
                <a:schemeClr val="accent1"/>
              </a:solidFill>
              <a:ln w="38100" cap="flat" cmpd="sng" algn="ctr">
                <a:solidFill>
                  <a:schemeClr val="bg1"/>
                </a:solidFill>
                <a:prstDash val="solid"/>
                <a:round/>
                <a:headEnd type="none" w="med" len="med"/>
                <a:tailEnd type="none" w="med" len="med"/>
              </a:ln>
              <a:effectLst/>
            </p:spPr>
          </p:cxnSp>
        </p:grpSp>
        <p:cxnSp>
          <p:nvCxnSpPr>
            <p:cNvPr id="8" name="直線コネクタ 7"/>
            <p:cNvCxnSpPr/>
            <p:nvPr/>
          </p:nvCxnSpPr>
          <p:spPr bwMode="auto">
            <a:xfrm>
              <a:off x="179512" y="1196752"/>
              <a:ext cx="8758808" cy="0"/>
            </a:xfrm>
            <a:prstGeom prst="line">
              <a:avLst/>
            </a:prstGeom>
            <a:solidFill>
              <a:schemeClr val="accent1"/>
            </a:solidFill>
            <a:ln w="38100" cap="flat" cmpd="sng" algn="ctr">
              <a:solidFill>
                <a:schemeClr val="bg1"/>
              </a:solidFill>
              <a:prstDash val="solid"/>
              <a:round/>
              <a:headEnd type="none" w="med" len="med"/>
              <a:tailEnd type="none" w="med" len="med"/>
            </a:ln>
            <a:effectLst/>
          </p:spPr>
        </p:cxnSp>
      </p:grpSp>
    </p:spTree>
    <p:extLst>
      <p:ext uri="{BB962C8B-B14F-4D97-AF65-F5344CB8AC3E}">
        <p14:creationId xmlns:p14="http://schemas.microsoft.com/office/powerpoint/2010/main" val="32909507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p:cNvSpPr>
          <p:nvPr/>
        </p:nvSpPr>
        <p:spPr bwMode="auto">
          <a:xfrm>
            <a:off x="205740" y="1960960"/>
            <a:ext cx="1846659" cy="4555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pPr>
              <a:tabLst>
                <a:tab pos="754380" algn="l"/>
                <a:tab pos="754380" algn="l"/>
                <a:tab pos="754380" algn="l"/>
                <a:tab pos="754380" algn="l"/>
                <a:tab pos="754380" algn="l"/>
                <a:tab pos="754380" algn="l"/>
                <a:tab pos="754380" algn="l"/>
              </a:tabLst>
            </a:pPr>
            <a:r>
              <a:rPr lang="ja-JP" altLang="en-US" sz="3200" dirty="0">
                <a:latin typeface="ＭＳ Ｐゴシック"/>
                <a:ea typeface="ＭＳ Ｐゴシック"/>
                <a:cs typeface="ＭＳ Ｐゴシック"/>
                <a:sym typeface="ヒラギノ角ゴ Pro W6" charset="0"/>
              </a:rPr>
              <a:t>説得・納得</a:t>
            </a:r>
            <a:endParaRPr lang="en-US" altLang="ja-JP" sz="3200" dirty="0">
              <a:latin typeface="ＭＳ Ｐゴシック"/>
              <a:ea typeface="ＭＳ Ｐゴシック"/>
              <a:cs typeface="ＭＳ Ｐゴシック"/>
              <a:sym typeface="ヒラギノ角ゴ Pro W6" charset="0"/>
            </a:endParaRPr>
          </a:p>
          <a:p>
            <a:pPr>
              <a:tabLst>
                <a:tab pos="754380" algn="l"/>
                <a:tab pos="754380" algn="l"/>
                <a:tab pos="754380" algn="l"/>
                <a:tab pos="754380" algn="l"/>
                <a:tab pos="754380" algn="l"/>
                <a:tab pos="754380" algn="l"/>
                <a:tab pos="754380" algn="l"/>
              </a:tabLst>
            </a:pPr>
            <a:r>
              <a:rPr lang="ja-JP" altLang="en-US" sz="1400" dirty="0" smtClean="0">
                <a:latin typeface="ＭＳ Ｐゴシック"/>
                <a:ea typeface="ＭＳ Ｐゴシック"/>
                <a:cs typeface="ＭＳ Ｐゴシック"/>
                <a:sym typeface="ヒラギノ角ゴ Pro W6" charset="0"/>
              </a:rPr>
              <a:t>　　</a:t>
            </a:r>
            <a:r>
              <a:rPr lang="en-US" altLang="ja-JP" sz="1400" dirty="0" smtClean="0">
                <a:latin typeface="ＭＳ Ｐゴシック"/>
                <a:ea typeface="ＭＳ Ｐゴシック"/>
                <a:cs typeface="ＭＳ Ｐゴシック"/>
                <a:sym typeface="ヒラギノ角ゴ Pro W6" charset="0"/>
              </a:rPr>
              <a:t>         ↑</a:t>
            </a:r>
          </a:p>
          <a:p>
            <a:pPr>
              <a:tabLst>
                <a:tab pos="754380" algn="l"/>
                <a:tab pos="754380" algn="l"/>
                <a:tab pos="754380" algn="l"/>
                <a:tab pos="754380" algn="l"/>
                <a:tab pos="754380" algn="l"/>
                <a:tab pos="754380" algn="l"/>
                <a:tab pos="754380" algn="l"/>
              </a:tabLst>
            </a:pPr>
            <a:r>
              <a:rPr lang="ja-JP" altLang="en-US" sz="1400" dirty="0">
                <a:latin typeface="ＭＳ Ｐゴシック"/>
                <a:ea typeface="ＭＳ Ｐゴシック"/>
                <a:cs typeface="ＭＳ Ｐゴシック"/>
                <a:sym typeface="ヒラギノ角ゴ Pro W6" charset="0"/>
              </a:rPr>
              <a:t>　　</a:t>
            </a:r>
            <a:r>
              <a:rPr lang="en-US" altLang="ja-JP" sz="1400" dirty="0" smtClean="0">
                <a:latin typeface="ＭＳ Ｐゴシック"/>
                <a:ea typeface="ＭＳ Ｐゴシック"/>
                <a:cs typeface="ＭＳ Ｐゴシック"/>
                <a:sym typeface="ヒラギノ角ゴ Pro W6" charset="0"/>
              </a:rPr>
              <a:t>         ↑</a:t>
            </a:r>
          </a:p>
          <a:p>
            <a:pPr>
              <a:tabLst>
                <a:tab pos="754380" algn="l"/>
                <a:tab pos="754380" algn="l"/>
                <a:tab pos="754380" algn="l"/>
                <a:tab pos="754380" algn="l"/>
                <a:tab pos="754380" algn="l"/>
                <a:tab pos="754380" algn="l"/>
                <a:tab pos="754380" algn="l"/>
              </a:tabLst>
            </a:pPr>
            <a:r>
              <a:rPr lang="ja-JP" altLang="en-US" sz="1400" dirty="0">
                <a:latin typeface="ＭＳ Ｐゴシック"/>
                <a:ea typeface="ＭＳ Ｐゴシック"/>
                <a:cs typeface="ＭＳ Ｐゴシック"/>
                <a:sym typeface="ヒラギノ角ゴ Pro W6" charset="0"/>
              </a:rPr>
              <a:t>　　</a:t>
            </a:r>
            <a:r>
              <a:rPr lang="en-US" altLang="ja-JP" sz="1400" dirty="0">
                <a:latin typeface="ＭＳ Ｐゴシック"/>
                <a:ea typeface="ＭＳ Ｐゴシック"/>
                <a:cs typeface="ＭＳ Ｐゴシック"/>
                <a:sym typeface="ヒラギノ角ゴ Pro W6" charset="0"/>
              </a:rPr>
              <a:t>         ↑</a:t>
            </a:r>
          </a:p>
          <a:p>
            <a:pPr>
              <a:tabLst>
                <a:tab pos="754380" algn="l"/>
                <a:tab pos="754380" algn="l"/>
                <a:tab pos="754380" algn="l"/>
                <a:tab pos="754380" algn="l"/>
                <a:tab pos="754380" algn="l"/>
                <a:tab pos="754380" algn="l"/>
                <a:tab pos="754380" algn="l"/>
              </a:tabLst>
            </a:pPr>
            <a:r>
              <a:rPr lang="ja-JP" altLang="en-US" sz="1400" dirty="0">
                <a:latin typeface="ＭＳ Ｐゴシック"/>
                <a:ea typeface="ＭＳ Ｐゴシック"/>
                <a:cs typeface="ＭＳ Ｐゴシック"/>
                <a:sym typeface="ヒラギノ角ゴ Pro W6" charset="0"/>
              </a:rPr>
              <a:t>　　</a:t>
            </a:r>
            <a:r>
              <a:rPr lang="en-US" altLang="ja-JP" sz="1400" dirty="0">
                <a:latin typeface="ＭＳ Ｐゴシック"/>
                <a:ea typeface="ＭＳ Ｐゴシック"/>
                <a:cs typeface="ＭＳ Ｐゴシック"/>
                <a:sym typeface="ヒラギノ角ゴ Pro W6" charset="0"/>
              </a:rPr>
              <a:t>         ↑</a:t>
            </a:r>
          </a:p>
          <a:p>
            <a:pPr>
              <a:tabLst>
                <a:tab pos="754380" algn="l"/>
                <a:tab pos="754380" algn="l"/>
                <a:tab pos="754380" algn="l"/>
                <a:tab pos="754380" algn="l"/>
                <a:tab pos="754380" algn="l"/>
                <a:tab pos="754380" algn="l"/>
                <a:tab pos="754380" algn="l"/>
              </a:tabLst>
            </a:pPr>
            <a:r>
              <a:rPr lang="ja-JP" altLang="en-US" sz="1400" dirty="0">
                <a:latin typeface="ＭＳ Ｐゴシック"/>
                <a:ea typeface="ＭＳ Ｐゴシック"/>
                <a:cs typeface="ＭＳ Ｐゴシック"/>
                <a:sym typeface="ヒラギノ角ゴ Pro W6" charset="0"/>
              </a:rPr>
              <a:t>　　</a:t>
            </a:r>
            <a:r>
              <a:rPr lang="en-US" altLang="ja-JP" sz="1400" dirty="0">
                <a:latin typeface="ＭＳ Ｐゴシック"/>
                <a:ea typeface="ＭＳ Ｐゴシック"/>
                <a:cs typeface="ＭＳ Ｐゴシック"/>
                <a:sym typeface="ヒラギノ角ゴ Pro W6" charset="0"/>
              </a:rPr>
              <a:t>         </a:t>
            </a:r>
            <a:r>
              <a:rPr lang="en-US" altLang="ja-JP" sz="1400" dirty="0" smtClean="0">
                <a:latin typeface="ＭＳ Ｐゴシック"/>
                <a:ea typeface="ＭＳ Ｐゴシック"/>
                <a:cs typeface="ＭＳ Ｐゴシック"/>
                <a:sym typeface="ヒラギノ角ゴ Pro W6" charset="0"/>
              </a:rPr>
              <a:t>↑</a:t>
            </a:r>
            <a:endParaRPr lang="en-US" altLang="ja-JP" sz="1400" dirty="0">
              <a:latin typeface="ＭＳ Ｐゴシック"/>
              <a:ea typeface="ＭＳ Ｐゴシック"/>
              <a:cs typeface="ＭＳ Ｐゴシック"/>
              <a:sym typeface="ヒラギノ角ゴ Pro W6" charset="0"/>
            </a:endParaRPr>
          </a:p>
          <a:p>
            <a:pPr>
              <a:tabLst>
                <a:tab pos="754380" algn="l"/>
                <a:tab pos="754380" algn="l"/>
                <a:tab pos="754380" algn="l"/>
                <a:tab pos="754380" algn="l"/>
                <a:tab pos="754380" algn="l"/>
                <a:tab pos="754380" algn="l"/>
                <a:tab pos="754380" algn="l"/>
              </a:tabLst>
            </a:pPr>
            <a:r>
              <a:rPr lang="ja-JP" altLang="en-US" sz="3200" dirty="0" smtClean="0">
                <a:latin typeface="ＭＳ Ｐゴシック"/>
                <a:ea typeface="ＭＳ Ｐゴシック"/>
                <a:cs typeface="ＭＳ Ｐゴシック"/>
                <a:sym typeface="ヒラギノ角ゴ Pro W6" charset="0"/>
              </a:rPr>
              <a:t>　</a:t>
            </a:r>
            <a:r>
              <a:rPr lang="en-US" altLang="ja-JP" sz="3200" dirty="0" smtClean="0">
                <a:latin typeface="ＭＳ Ｐゴシック"/>
                <a:ea typeface="ＭＳ Ｐゴシック"/>
                <a:cs typeface="ＭＳ Ｐゴシック"/>
                <a:sym typeface="ヒラギノ角ゴ Pro W6" charset="0"/>
              </a:rPr>
              <a:t> </a:t>
            </a:r>
            <a:r>
              <a:rPr lang="ja-JP" altLang="en-US" sz="3200" dirty="0" smtClean="0">
                <a:latin typeface="ＭＳ Ｐゴシック"/>
                <a:ea typeface="ＭＳ Ｐゴシック"/>
                <a:cs typeface="ＭＳ Ｐゴシック"/>
                <a:sym typeface="ヒラギノ角ゴ Pro W6" charset="0"/>
              </a:rPr>
              <a:t>討論</a:t>
            </a:r>
            <a:r>
              <a:rPr lang="en-US" altLang="ja-JP" sz="1400" dirty="0" smtClean="0">
                <a:latin typeface="ＭＳ Ｐゴシック"/>
                <a:ea typeface="ＭＳ Ｐゴシック"/>
                <a:cs typeface="ＭＳ Ｐゴシック"/>
                <a:sym typeface="ヒラギノ角ゴ Pro W6" charset="0"/>
              </a:rPr>
              <a:t> </a:t>
            </a:r>
            <a:endParaRPr lang="en-US" altLang="ja-JP" sz="1400" dirty="0">
              <a:latin typeface="ＭＳ Ｐゴシック"/>
              <a:ea typeface="ＭＳ Ｐゴシック"/>
              <a:cs typeface="ＭＳ Ｐゴシック"/>
              <a:sym typeface="ヒラギノ角ゴ Pro W6" charset="0"/>
            </a:endParaRPr>
          </a:p>
          <a:p>
            <a:pPr>
              <a:tabLst>
                <a:tab pos="754380" algn="l"/>
                <a:tab pos="754380" algn="l"/>
                <a:tab pos="754380" algn="l"/>
                <a:tab pos="754380" algn="l"/>
                <a:tab pos="754380" algn="l"/>
                <a:tab pos="754380" algn="l"/>
                <a:tab pos="754380" algn="l"/>
              </a:tabLst>
            </a:pPr>
            <a:r>
              <a:rPr lang="ja-JP" altLang="en-US" sz="1400" dirty="0">
                <a:latin typeface="ＭＳ Ｐゴシック"/>
                <a:ea typeface="ＭＳ Ｐゴシック"/>
                <a:cs typeface="ＭＳ Ｐゴシック"/>
                <a:sym typeface="ヒラギノ角ゴ Pro W6" charset="0"/>
              </a:rPr>
              <a:t>　　</a:t>
            </a:r>
            <a:r>
              <a:rPr lang="en-US" altLang="ja-JP" sz="1400" dirty="0">
                <a:latin typeface="ＭＳ Ｐゴシック"/>
                <a:ea typeface="ＭＳ Ｐゴシック"/>
                <a:cs typeface="ＭＳ Ｐゴシック"/>
                <a:sym typeface="ヒラギノ角ゴ Pro W6" charset="0"/>
              </a:rPr>
              <a:t>         </a:t>
            </a:r>
            <a:r>
              <a:rPr lang="en-US" altLang="ja-JP" sz="1400" dirty="0" smtClean="0">
                <a:latin typeface="ＭＳ Ｐゴシック"/>
                <a:ea typeface="ＭＳ Ｐゴシック"/>
                <a:cs typeface="ＭＳ Ｐゴシック"/>
                <a:sym typeface="ヒラギノ角ゴ Pro W6" charset="0"/>
              </a:rPr>
              <a:t>↑</a:t>
            </a:r>
          </a:p>
          <a:p>
            <a:pPr>
              <a:tabLst>
                <a:tab pos="754380" algn="l"/>
                <a:tab pos="754380" algn="l"/>
                <a:tab pos="754380" algn="l"/>
                <a:tab pos="754380" algn="l"/>
                <a:tab pos="754380" algn="l"/>
                <a:tab pos="754380" algn="l"/>
                <a:tab pos="754380" algn="l"/>
              </a:tabLst>
            </a:pPr>
            <a:r>
              <a:rPr lang="en-US" altLang="ja-JP" sz="1400" dirty="0" smtClean="0">
                <a:latin typeface="ＭＳ Ｐゴシック"/>
                <a:ea typeface="ＭＳ Ｐゴシック"/>
                <a:cs typeface="ＭＳ Ｐゴシック"/>
                <a:sym typeface="ヒラギノ角ゴ Pro W6" charset="0"/>
              </a:rPr>
              <a:t>             ↑</a:t>
            </a:r>
            <a:endParaRPr lang="en-US" altLang="ja-JP" sz="1400" dirty="0">
              <a:latin typeface="ＭＳ Ｐゴシック"/>
              <a:ea typeface="ＭＳ Ｐゴシック"/>
              <a:cs typeface="ＭＳ Ｐゴシック"/>
              <a:sym typeface="ヒラギノ角ゴ Pro W6" charset="0"/>
            </a:endParaRPr>
          </a:p>
          <a:p>
            <a:pPr>
              <a:tabLst>
                <a:tab pos="754380" algn="l"/>
                <a:tab pos="754380" algn="l"/>
                <a:tab pos="754380" algn="l"/>
                <a:tab pos="754380" algn="l"/>
                <a:tab pos="754380" algn="l"/>
                <a:tab pos="754380" algn="l"/>
                <a:tab pos="754380" algn="l"/>
              </a:tabLst>
            </a:pPr>
            <a:r>
              <a:rPr lang="en-US" altLang="ja-JP" sz="1400" dirty="0" smtClean="0">
                <a:latin typeface="ＭＳ Ｐゴシック"/>
                <a:ea typeface="ＭＳ Ｐゴシック"/>
                <a:cs typeface="ＭＳ Ｐゴシック"/>
                <a:sym typeface="ヒラギノ角ゴ Pro W6" charset="0"/>
              </a:rPr>
              <a:t>             ↑</a:t>
            </a:r>
            <a:endParaRPr lang="en-US" altLang="ja-JP" sz="1400" dirty="0">
              <a:latin typeface="ＭＳ Ｐゴシック"/>
              <a:ea typeface="ＭＳ Ｐゴシック"/>
              <a:cs typeface="ＭＳ Ｐゴシック"/>
              <a:sym typeface="ヒラギノ角ゴ Pro W6" charset="0"/>
            </a:endParaRPr>
          </a:p>
          <a:p>
            <a:pPr>
              <a:tabLst>
                <a:tab pos="754380" algn="l"/>
                <a:tab pos="754380" algn="l"/>
                <a:tab pos="754380" algn="l"/>
                <a:tab pos="754380" algn="l"/>
                <a:tab pos="754380" algn="l"/>
                <a:tab pos="754380" algn="l"/>
                <a:tab pos="754380" algn="l"/>
              </a:tabLst>
            </a:pPr>
            <a:r>
              <a:rPr lang="en-US" altLang="ja-JP" sz="1400" dirty="0" smtClean="0">
                <a:latin typeface="ＭＳ Ｐゴシック"/>
                <a:ea typeface="ＭＳ Ｐゴシック"/>
                <a:cs typeface="ＭＳ Ｐゴシック"/>
                <a:sym typeface="ヒラギノ角ゴ Pro W6" charset="0"/>
              </a:rPr>
              <a:t>             ↑</a:t>
            </a:r>
            <a:endParaRPr lang="en-US" altLang="ja-JP" sz="1400" dirty="0">
              <a:latin typeface="ＭＳ Ｐゴシック"/>
              <a:ea typeface="ＭＳ Ｐゴシック"/>
              <a:cs typeface="ＭＳ Ｐゴシック"/>
              <a:sym typeface="ヒラギノ角ゴ Pro W6" charset="0"/>
            </a:endParaRPr>
          </a:p>
          <a:p>
            <a:pPr>
              <a:tabLst>
                <a:tab pos="754380" algn="l"/>
                <a:tab pos="754380" algn="l"/>
                <a:tab pos="754380" algn="l"/>
                <a:tab pos="754380" algn="l"/>
                <a:tab pos="754380" algn="l"/>
                <a:tab pos="754380" algn="l"/>
                <a:tab pos="754380" algn="l"/>
              </a:tabLst>
            </a:pPr>
            <a:r>
              <a:rPr lang="en-US" altLang="ja-JP" sz="3200" dirty="0" smtClean="0">
                <a:latin typeface="ＭＳ Ｐゴシック"/>
                <a:ea typeface="ＭＳ Ｐゴシック"/>
                <a:cs typeface="ＭＳ Ｐゴシック"/>
                <a:sym typeface="ヒラギノ角ゴ Pro W6" charset="0"/>
              </a:rPr>
              <a:t>    </a:t>
            </a:r>
            <a:r>
              <a:rPr lang="ja-JP" altLang="en-US" sz="3200" dirty="0" smtClean="0">
                <a:latin typeface="ＭＳ Ｐゴシック"/>
                <a:ea typeface="ＭＳ Ｐゴシック"/>
                <a:cs typeface="ＭＳ Ｐゴシック"/>
                <a:sym typeface="ヒラギノ角ゴ Pro W6" charset="0"/>
              </a:rPr>
              <a:t>交流</a:t>
            </a:r>
            <a:endParaRPr lang="en-US" altLang="ja-JP" sz="3200" dirty="0" smtClean="0">
              <a:latin typeface="ＭＳ Ｐゴシック"/>
              <a:ea typeface="ＭＳ Ｐゴシック"/>
              <a:cs typeface="ＭＳ Ｐゴシック"/>
              <a:sym typeface="ヒラギノ角ゴ Pro W6" charset="0"/>
            </a:endParaRPr>
          </a:p>
          <a:p>
            <a:pPr>
              <a:tabLst>
                <a:tab pos="754380" algn="l"/>
                <a:tab pos="754380" algn="l"/>
                <a:tab pos="754380" algn="l"/>
                <a:tab pos="754380" algn="l"/>
                <a:tab pos="754380" algn="l"/>
                <a:tab pos="754380" algn="l"/>
                <a:tab pos="754380" algn="l"/>
              </a:tabLst>
            </a:pPr>
            <a:r>
              <a:rPr lang="en-US" altLang="ja-JP" sz="1400" dirty="0" smtClean="0">
                <a:latin typeface="ＭＳ Ｐゴシック"/>
                <a:ea typeface="ＭＳ Ｐゴシック"/>
                <a:cs typeface="ＭＳ Ｐゴシック"/>
                <a:sym typeface="ヒラギノ角ゴ Pro W6" charset="0"/>
              </a:rPr>
              <a:t>             ↑</a:t>
            </a:r>
          </a:p>
          <a:p>
            <a:pPr>
              <a:tabLst>
                <a:tab pos="754380" algn="l"/>
                <a:tab pos="754380" algn="l"/>
                <a:tab pos="754380" algn="l"/>
                <a:tab pos="754380" algn="l"/>
                <a:tab pos="754380" algn="l"/>
                <a:tab pos="754380" algn="l"/>
                <a:tab pos="754380" algn="l"/>
              </a:tabLst>
            </a:pPr>
            <a:r>
              <a:rPr lang="en-US" altLang="ja-JP" sz="1400" dirty="0" smtClean="0">
                <a:latin typeface="ＭＳ Ｐゴシック"/>
                <a:ea typeface="ＭＳ Ｐゴシック"/>
                <a:cs typeface="ＭＳ Ｐゴシック"/>
                <a:sym typeface="ヒラギノ角ゴ Pro W6" charset="0"/>
              </a:rPr>
              <a:t>             ↑</a:t>
            </a:r>
            <a:endParaRPr lang="en-US" altLang="ja-JP" sz="1400" dirty="0">
              <a:latin typeface="ＭＳ Ｐゴシック"/>
              <a:ea typeface="ＭＳ Ｐゴシック"/>
              <a:cs typeface="ＭＳ Ｐゴシック"/>
              <a:sym typeface="ヒラギノ角ゴ Pro W6" charset="0"/>
            </a:endParaRPr>
          </a:p>
          <a:p>
            <a:pPr>
              <a:tabLst>
                <a:tab pos="754380" algn="l"/>
                <a:tab pos="754380" algn="l"/>
                <a:tab pos="754380" algn="l"/>
                <a:tab pos="754380" algn="l"/>
                <a:tab pos="754380" algn="l"/>
                <a:tab pos="754380" algn="l"/>
                <a:tab pos="754380" algn="l"/>
              </a:tabLst>
            </a:pPr>
            <a:r>
              <a:rPr lang="en-US" altLang="ja-JP" sz="1400" dirty="0" smtClean="0">
                <a:latin typeface="ＭＳ Ｐゴシック"/>
                <a:ea typeface="ＭＳ Ｐゴシック"/>
                <a:cs typeface="ＭＳ Ｐゴシック"/>
                <a:sym typeface="ヒラギノ角ゴ Pro W6" charset="0"/>
              </a:rPr>
              <a:t>             ↑</a:t>
            </a:r>
            <a:endParaRPr lang="en-US" altLang="ja-JP" sz="1400" dirty="0">
              <a:latin typeface="ＭＳ Ｐゴシック"/>
              <a:ea typeface="ＭＳ Ｐゴシック"/>
              <a:cs typeface="ＭＳ Ｐゴシック"/>
              <a:sym typeface="ヒラギノ角ゴ Pro W6" charset="0"/>
            </a:endParaRPr>
          </a:p>
          <a:p>
            <a:pPr>
              <a:tabLst>
                <a:tab pos="754380" algn="l"/>
                <a:tab pos="754380" algn="l"/>
                <a:tab pos="754380" algn="l"/>
                <a:tab pos="754380" algn="l"/>
                <a:tab pos="754380" algn="l"/>
                <a:tab pos="754380" algn="l"/>
                <a:tab pos="754380" algn="l"/>
              </a:tabLst>
            </a:pPr>
            <a:r>
              <a:rPr lang="en-US" altLang="ja-JP" sz="3200" dirty="0" smtClean="0">
                <a:latin typeface="ＭＳ Ｐゴシック"/>
                <a:ea typeface="ＭＳ Ｐゴシック"/>
                <a:cs typeface="ＭＳ Ｐゴシック"/>
                <a:sym typeface="ヒラギノ角ゴ Pro W6" charset="0"/>
              </a:rPr>
              <a:t>    </a:t>
            </a:r>
            <a:r>
              <a:rPr lang="ja-JP" altLang="en-US" sz="3200" dirty="0" smtClean="0">
                <a:latin typeface="ＭＳ Ｐゴシック"/>
                <a:ea typeface="ＭＳ Ｐゴシック"/>
                <a:cs typeface="ＭＳ Ｐゴシック"/>
                <a:sym typeface="ヒラギノ角ゴ Pro W6" charset="0"/>
              </a:rPr>
              <a:t>対話</a:t>
            </a:r>
            <a:endParaRPr lang="ja-JP" altLang="en-US" sz="3200" dirty="0">
              <a:latin typeface="ＭＳ Ｐゴシック"/>
              <a:ea typeface="ＭＳ Ｐゴシック"/>
              <a:cs typeface="ＭＳ Ｐゴシック"/>
              <a:sym typeface="ヒラギノ角ゴ Pro W6" charset="0"/>
            </a:endParaRPr>
          </a:p>
        </p:txBody>
      </p:sp>
      <p:sp>
        <p:nvSpPr>
          <p:cNvPr id="60419" name="Rectangle 3"/>
          <p:cNvSpPr>
            <a:spLocks/>
          </p:cNvSpPr>
          <p:nvPr/>
        </p:nvSpPr>
        <p:spPr bwMode="auto">
          <a:xfrm>
            <a:off x="2240280" y="6023610"/>
            <a:ext cx="5455019"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pPr>
              <a:tabLst>
                <a:tab pos="320040" algn="l"/>
                <a:tab pos="640080" algn="l"/>
                <a:tab pos="960120" algn="l"/>
                <a:tab pos="1280160" algn="l"/>
                <a:tab pos="1600200" algn="l"/>
                <a:tab pos="1920240" algn="l"/>
                <a:tab pos="2240280" algn="l"/>
                <a:tab pos="2560320" algn="l"/>
                <a:tab pos="2880360" algn="l"/>
                <a:tab pos="3200400" algn="l"/>
                <a:tab pos="3520440" algn="l"/>
                <a:tab pos="3840480" algn="l"/>
                <a:tab pos="320040" algn="l"/>
                <a:tab pos="640080" algn="l"/>
                <a:tab pos="960120" algn="l"/>
                <a:tab pos="1280160" algn="l"/>
                <a:tab pos="1600200" algn="l"/>
                <a:tab pos="1920240" algn="l"/>
                <a:tab pos="2240280" algn="l"/>
                <a:tab pos="2560320" algn="l"/>
                <a:tab pos="2880360" algn="l"/>
                <a:tab pos="3200400" algn="l"/>
                <a:tab pos="3520440" algn="l"/>
                <a:tab pos="3840480" algn="l"/>
              </a:tabLst>
            </a:pPr>
            <a:r>
              <a:rPr lang="ja-JP" altLang="en-US" sz="1600" dirty="0">
                <a:solidFill>
                  <a:srgbClr val="FF0000"/>
                </a:solidFill>
                <a:latin typeface="ＭＳ Ｐゴシック"/>
                <a:ea typeface="ＭＳ Ｐゴシック"/>
                <a:cs typeface="ＭＳ Ｐゴシック"/>
                <a:sym typeface="ヒラギノ角ゴ Pro W6" charset="0"/>
              </a:rPr>
              <a:t>相手の考えを関心をもって聞く　</a:t>
            </a:r>
            <a:r>
              <a:rPr lang="ja-JP" altLang="en-US" sz="1600" dirty="0">
                <a:latin typeface="ＭＳ Ｐゴシック"/>
                <a:ea typeface="ＭＳ Ｐゴシック"/>
                <a:cs typeface="ＭＳ Ｐゴシック"/>
                <a:sym typeface="ヒラギノ角ゴ Pro W6" charset="0"/>
              </a:rPr>
              <a:t>　　</a:t>
            </a:r>
            <a:r>
              <a:rPr lang="en-US" altLang="ja-JP" sz="1600" dirty="0" smtClean="0">
                <a:latin typeface="ＭＳ Ｐゴシック"/>
                <a:ea typeface="ＭＳ Ｐゴシック"/>
                <a:cs typeface="ＭＳ Ｐゴシック"/>
                <a:sym typeface="ヒラギノ角ゴ Pro W6" charset="0"/>
              </a:rPr>
              <a:t>   </a:t>
            </a:r>
            <a:r>
              <a:rPr lang="ja-JP" altLang="en-US" sz="1600" dirty="0" smtClean="0">
                <a:solidFill>
                  <a:srgbClr val="0000FF"/>
                </a:solidFill>
                <a:latin typeface="ＭＳ Ｐゴシック"/>
                <a:ea typeface="ＭＳ Ｐゴシック"/>
                <a:cs typeface="ＭＳ Ｐゴシック"/>
                <a:sym typeface="ヒラギノ角ゴ Pro W6" charset="0"/>
              </a:rPr>
              <a:t>自分</a:t>
            </a:r>
            <a:r>
              <a:rPr lang="ja-JP" altLang="en-US" sz="1600" dirty="0">
                <a:solidFill>
                  <a:srgbClr val="0000FF"/>
                </a:solidFill>
                <a:latin typeface="ＭＳ Ｐゴシック"/>
                <a:ea typeface="ＭＳ Ｐゴシック"/>
                <a:cs typeface="ＭＳ Ｐゴシック"/>
                <a:sym typeface="ヒラギノ角ゴ Pro W6" charset="0"/>
              </a:rPr>
              <a:t>の考えを相手に話す</a:t>
            </a:r>
            <a:r>
              <a:rPr lang="ja-JP" altLang="en-US" sz="1600" dirty="0">
                <a:latin typeface="ＭＳ Ｐゴシック"/>
                <a:ea typeface="ＭＳ Ｐゴシック"/>
                <a:cs typeface="ＭＳ Ｐゴシック"/>
                <a:sym typeface="ヒラギノ角ゴ Pro W6" charset="0"/>
              </a:rPr>
              <a:t>　</a:t>
            </a:r>
            <a:endParaRPr lang="en-US" altLang="ja-JP" sz="1600" dirty="0">
              <a:latin typeface="ＭＳ Ｐゴシック"/>
              <a:ea typeface="ＭＳ Ｐゴシック"/>
              <a:cs typeface="ＭＳ Ｐゴシック"/>
              <a:sym typeface="ヒラギノ角ゴ Pro W6" charset="0"/>
            </a:endParaRPr>
          </a:p>
          <a:p>
            <a:pPr>
              <a:tabLst>
                <a:tab pos="320040" algn="l"/>
                <a:tab pos="640080" algn="l"/>
                <a:tab pos="960120" algn="l"/>
                <a:tab pos="1280160" algn="l"/>
                <a:tab pos="1600200" algn="l"/>
                <a:tab pos="1920240" algn="l"/>
                <a:tab pos="2240280" algn="l"/>
                <a:tab pos="2560320" algn="l"/>
                <a:tab pos="2880360" algn="l"/>
                <a:tab pos="3200400" algn="l"/>
                <a:tab pos="3520440" algn="l"/>
                <a:tab pos="3840480" algn="l"/>
                <a:tab pos="320040" algn="l"/>
                <a:tab pos="640080" algn="l"/>
                <a:tab pos="960120" algn="l"/>
                <a:tab pos="1280160" algn="l"/>
                <a:tab pos="1600200" algn="l"/>
                <a:tab pos="1920240" algn="l"/>
                <a:tab pos="2240280" algn="l"/>
                <a:tab pos="2560320" algn="l"/>
                <a:tab pos="2880360" algn="l"/>
                <a:tab pos="3200400" algn="l"/>
                <a:tab pos="3520440" algn="l"/>
                <a:tab pos="3840480" algn="l"/>
              </a:tabLst>
            </a:pPr>
            <a:r>
              <a:rPr lang="ja-JP" altLang="en-US" sz="1600" dirty="0">
                <a:solidFill>
                  <a:srgbClr val="FF0000"/>
                </a:solidFill>
                <a:latin typeface="ＭＳ Ｐゴシック"/>
                <a:ea typeface="ＭＳ Ｐゴシック"/>
                <a:cs typeface="ＭＳ Ｐゴシック"/>
                <a:sym typeface="ヒラギノ角ゴ Pro W6" charset="0"/>
              </a:rPr>
              <a:t>相手の考えを聞く　</a:t>
            </a:r>
            <a:r>
              <a:rPr lang="ja-JP" altLang="en-US" sz="1600" dirty="0">
                <a:latin typeface="ＭＳ Ｐゴシック"/>
                <a:ea typeface="ＭＳ Ｐゴシック"/>
                <a:cs typeface="ＭＳ Ｐゴシック"/>
                <a:sym typeface="ヒラギノ角ゴ Pro W6" charset="0"/>
              </a:rPr>
              <a:t>　　　　　　　　</a:t>
            </a:r>
            <a:r>
              <a:rPr lang="en-US" altLang="ja-JP" sz="1600" dirty="0" smtClean="0">
                <a:latin typeface="ＭＳ Ｐゴシック"/>
                <a:ea typeface="ＭＳ Ｐゴシック"/>
                <a:cs typeface="ＭＳ Ｐゴシック"/>
                <a:sym typeface="ヒラギノ角ゴ Pro W6" charset="0"/>
              </a:rPr>
              <a:t>        </a:t>
            </a:r>
            <a:r>
              <a:rPr lang="ja-JP" altLang="en-US" sz="1600" dirty="0" smtClean="0">
                <a:solidFill>
                  <a:srgbClr val="0000FF"/>
                </a:solidFill>
                <a:latin typeface="ＭＳ Ｐゴシック"/>
                <a:ea typeface="ＭＳ Ｐゴシック"/>
                <a:cs typeface="ＭＳ Ｐゴシック"/>
                <a:sym typeface="ヒラギノ角ゴ Pro W6" charset="0"/>
              </a:rPr>
              <a:t>自分</a:t>
            </a:r>
            <a:r>
              <a:rPr lang="ja-JP" altLang="en-US" sz="1600" dirty="0">
                <a:solidFill>
                  <a:srgbClr val="0000FF"/>
                </a:solidFill>
                <a:latin typeface="ＭＳ Ｐゴシック"/>
                <a:ea typeface="ＭＳ Ｐゴシック"/>
                <a:cs typeface="ＭＳ Ｐゴシック"/>
                <a:sym typeface="ヒラギノ角ゴ Pro W6" charset="0"/>
              </a:rPr>
              <a:t>の考えを持つ</a:t>
            </a:r>
          </a:p>
        </p:txBody>
      </p:sp>
      <p:sp>
        <p:nvSpPr>
          <p:cNvPr id="60420" name="Rectangle 4"/>
          <p:cNvSpPr>
            <a:spLocks/>
          </p:cNvSpPr>
          <p:nvPr/>
        </p:nvSpPr>
        <p:spPr bwMode="auto">
          <a:xfrm>
            <a:off x="2228850" y="4686300"/>
            <a:ext cx="6835140" cy="1223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0" bIns="0"/>
          <a:lstStyle/>
          <a:p>
            <a:pPr>
              <a:tabLst>
                <a:tab pos="320040" algn="l"/>
                <a:tab pos="640080" algn="l"/>
                <a:tab pos="960120" algn="l"/>
                <a:tab pos="1280160" algn="l"/>
                <a:tab pos="1600200" algn="l"/>
                <a:tab pos="1920240" algn="l"/>
                <a:tab pos="2240280" algn="l"/>
                <a:tab pos="2560320" algn="l"/>
                <a:tab pos="2880360" algn="l"/>
                <a:tab pos="3200400" algn="l"/>
                <a:tab pos="3520440" algn="l"/>
                <a:tab pos="3840480" algn="l"/>
                <a:tab pos="320040" algn="l"/>
                <a:tab pos="640080" algn="l"/>
                <a:tab pos="960120" algn="l"/>
                <a:tab pos="1280160" algn="l"/>
                <a:tab pos="1600200" algn="l"/>
                <a:tab pos="1920240" algn="l"/>
                <a:tab pos="2240280" algn="l"/>
                <a:tab pos="2560320" algn="l"/>
                <a:tab pos="2880360" algn="l"/>
                <a:tab pos="3200400" algn="l"/>
                <a:tab pos="3520440" algn="l"/>
                <a:tab pos="3840480" algn="l"/>
                <a:tab pos="320040" algn="l"/>
                <a:tab pos="640080" algn="l"/>
                <a:tab pos="960120" algn="l"/>
                <a:tab pos="1280160" algn="l"/>
                <a:tab pos="1600200" algn="l"/>
                <a:tab pos="1920240" algn="l"/>
                <a:tab pos="2240280" algn="l"/>
                <a:tab pos="2560320" algn="l"/>
              </a:tabLst>
            </a:pPr>
            <a:r>
              <a:rPr lang="ja-JP" altLang="en-US" sz="1600" dirty="0">
                <a:solidFill>
                  <a:srgbClr val="FF0000"/>
                </a:solidFill>
                <a:latin typeface="ＭＳ Ｐゴシック"/>
                <a:ea typeface="ＭＳ Ｐゴシック"/>
                <a:cs typeface="ＭＳ Ｐゴシック"/>
                <a:sym typeface="ヒラギノ角ゴ Pro W6" charset="0"/>
              </a:rPr>
              <a:t>相手の考えを聞きながら</a:t>
            </a:r>
            <a:r>
              <a:rPr lang="ja-JP" altLang="en-US" sz="1600" dirty="0">
                <a:latin typeface="ＭＳ Ｐゴシック"/>
                <a:ea typeface="ＭＳ Ｐゴシック"/>
                <a:cs typeface="ＭＳ Ｐゴシック"/>
                <a:sym typeface="ヒラギノ角ゴ Pro W6" charset="0"/>
              </a:rPr>
              <a:t>　　　　　　</a:t>
            </a:r>
            <a:r>
              <a:rPr lang="ja-JP" altLang="en-US" sz="1600" dirty="0" smtClean="0">
                <a:latin typeface="ＭＳ Ｐゴシック"/>
                <a:ea typeface="ＭＳ Ｐゴシック"/>
                <a:cs typeface="ＭＳ Ｐゴシック"/>
                <a:sym typeface="ヒラギノ角ゴ Pro W6" charset="0"/>
              </a:rPr>
              <a:t>　　</a:t>
            </a:r>
            <a:r>
              <a:rPr lang="ja-JP" altLang="en-US" sz="1600" dirty="0" smtClean="0">
                <a:solidFill>
                  <a:srgbClr val="0000FF"/>
                </a:solidFill>
                <a:latin typeface="ＭＳ Ｐゴシック"/>
                <a:ea typeface="ＭＳ Ｐゴシック"/>
                <a:cs typeface="ＭＳ Ｐゴシック"/>
                <a:sym typeface="ヒラギノ角ゴ Pro W6" charset="0"/>
              </a:rPr>
              <a:t>自分</a:t>
            </a:r>
            <a:r>
              <a:rPr lang="ja-JP" altLang="en-US" sz="1600" dirty="0">
                <a:solidFill>
                  <a:srgbClr val="0000FF"/>
                </a:solidFill>
                <a:latin typeface="ＭＳ Ｐゴシック"/>
                <a:ea typeface="ＭＳ Ｐゴシック"/>
                <a:cs typeface="ＭＳ Ｐゴシック"/>
                <a:sym typeface="ヒラギノ角ゴ Pro W6" charset="0"/>
              </a:rPr>
              <a:t>の考えを整理し</a:t>
            </a:r>
            <a:endParaRPr lang="en-US" altLang="ja-JP" sz="1600" dirty="0">
              <a:latin typeface="ＭＳ Ｐゴシック"/>
              <a:ea typeface="ＭＳ Ｐゴシック"/>
              <a:cs typeface="ＭＳ Ｐゴシック"/>
              <a:sym typeface="ヒラギノ角ゴ Pro W6" charset="0"/>
            </a:endParaRPr>
          </a:p>
          <a:p>
            <a:pPr>
              <a:tabLst>
                <a:tab pos="320040" algn="l"/>
                <a:tab pos="640080" algn="l"/>
                <a:tab pos="960120" algn="l"/>
                <a:tab pos="1280160" algn="l"/>
                <a:tab pos="1600200" algn="l"/>
                <a:tab pos="1920240" algn="l"/>
                <a:tab pos="2240280" algn="l"/>
                <a:tab pos="2560320" algn="l"/>
                <a:tab pos="2880360" algn="l"/>
                <a:tab pos="3200400" algn="l"/>
                <a:tab pos="3520440" algn="l"/>
                <a:tab pos="3840480" algn="l"/>
                <a:tab pos="320040" algn="l"/>
                <a:tab pos="640080" algn="l"/>
                <a:tab pos="960120" algn="l"/>
                <a:tab pos="1280160" algn="l"/>
                <a:tab pos="1600200" algn="l"/>
                <a:tab pos="1920240" algn="l"/>
                <a:tab pos="2240280" algn="l"/>
                <a:tab pos="2560320" algn="l"/>
                <a:tab pos="2880360" algn="l"/>
                <a:tab pos="3200400" algn="l"/>
                <a:tab pos="3520440" algn="l"/>
                <a:tab pos="3840480" algn="l"/>
                <a:tab pos="320040" algn="l"/>
                <a:tab pos="640080" algn="l"/>
                <a:tab pos="960120" algn="l"/>
                <a:tab pos="1280160" algn="l"/>
                <a:tab pos="1600200" algn="l"/>
                <a:tab pos="1920240" algn="l"/>
                <a:tab pos="2240280" algn="l"/>
                <a:tab pos="2560320" algn="l"/>
              </a:tabLst>
            </a:pPr>
            <a:r>
              <a:rPr lang="ja-JP" altLang="en-US" sz="1600" dirty="0">
                <a:solidFill>
                  <a:srgbClr val="FF0000"/>
                </a:solidFill>
                <a:latin typeface="ＭＳ Ｐゴシック"/>
                <a:ea typeface="ＭＳ Ｐゴシック"/>
                <a:cs typeface="ＭＳ Ｐゴシック"/>
                <a:sym typeface="ヒラギノ角ゴ Pro W6" charset="0"/>
              </a:rPr>
              <a:t>相手の目的や立場を理解する</a:t>
            </a:r>
            <a:r>
              <a:rPr lang="ja-JP" altLang="en-US" sz="1600" dirty="0">
                <a:latin typeface="ＭＳ Ｐゴシック"/>
                <a:ea typeface="ＭＳ Ｐゴシック"/>
                <a:cs typeface="ＭＳ Ｐゴシック"/>
                <a:sym typeface="ヒラギノ角ゴ Pro W6" charset="0"/>
              </a:rPr>
              <a:t>　　　　</a:t>
            </a:r>
            <a:r>
              <a:rPr lang="en-US" altLang="ja-JP" sz="1600" dirty="0" smtClean="0">
                <a:latin typeface="ＭＳ Ｐゴシック"/>
                <a:ea typeface="ＭＳ Ｐゴシック"/>
                <a:cs typeface="ＭＳ Ｐゴシック"/>
                <a:sym typeface="ヒラギノ角ゴ Pro W6" charset="0"/>
              </a:rPr>
              <a:t> </a:t>
            </a:r>
            <a:r>
              <a:rPr lang="ja-JP" altLang="en-US" sz="1600" dirty="0" smtClean="0">
                <a:solidFill>
                  <a:srgbClr val="0000FF"/>
                </a:solidFill>
                <a:latin typeface="ＭＳ Ｐゴシック"/>
                <a:ea typeface="ＭＳ Ｐゴシック"/>
                <a:cs typeface="ＭＳ Ｐゴシック"/>
                <a:sym typeface="ヒラギノ角ゴ Pro W6" charset="0"/>
              </a:rPr>
              <a:t>目的</a:t>
            </a:r>
            <a:r>
              <a:rPr lang="ja-JP" altLang="en-US" sz="1600" dirty="0">
                <a:solidFill>
                  <a:srgbClr val="0000FF"/>
                </a:solidFill>
                <a:latin typeface="ＭＳ Ｐゴシック"/>
                <a:ea typeface="ＭＳ Ｐゴシック"/>
                <a:cs typeface="ＭＳ Ｐゴシック"/>
                <a:sym typeface="ヒラギノ角ゴ Pro W6" charset="0"/>
              </a:rPr>
              <a:t>や立場に応じて伝える</a:t>
            </a:r>
            <a:endParaRPr lang="en-US" altLang="ja-JP" sz="1600" dirty="0">
              <a:latin typeface="ＭＳ Ｐゴシック"/>
              <a:ea typeface="ＭＳ Ｐゴシック"/>
              <a:cs typeface="ＭＳ Ｐゴシック"/>
              <a:sym typeface="ヒラギノ角ゴ Pro W6" charset="0"/>
            </a:endParaRPr>
          </a:p>
          <a:p>
            <a:pPr>
              <a:tabLst>
                <a:tab pos="320040" algn="l"/>
                <a:tab pos="640080" algn="l"/>
                <a:tab pos="960120" algn="l"/>
                <a:tab pos="1280160" algn="l"/>
                <a:tab pos="1600200" algn="l"/>
                <a:tab pos="1920240" algn="l"/>
                <a:tab pos="2240280" algn="l"/>
                <a:tab pos="2560320" algn="l"/>
                <a:tab pos="2880360" algn="l"/>
                <a:tab pos="3200400" algn="l"/>
                <a:tab pos="3520440" algn="l"/>
                <a:tab pos="3840480" algn="l"/>
                <a:tab pos="320040" algn="l"/>
                <a:tab pos="640080" algn="l"/>
                <a:tab pos="960120" algn="l"/>
                <a:tab pos="1280160" algn="l"/>
                <a:tab pos="1600200" algn="l"/>
                <a:tab pos="1920240" algn="l"/>
                <a:tab pos="2240280" algn="l"/>
                <a:tab pos="2560320" algn="l"/>
                <a:tab pos="2880360" algn="l"/>
                <a:tab pos="3200400" algn="l"/>
                <a:tab pos="3520440" algn="l"/>
                <a:tab pos="3840480" algn="l"/>
                <a:tab pos="320040" algn="l"/>
                <a:tab pos="640080" algn="l"/>
                <a:tab pos="960120" algn="l"/>
                <a:tab pos="1280160" algn="l"/>
                <a:tab pos="1600200" algn="l"/>
                <a:tab pos="1920240" algn="l"/>
                <a:tab pos="2240280" algn="l"/>
                <a:tab pos="2560320" algn="l"/>
              </a:tabLst>
            </a:pPr>
            <a:r>
              <a:rPr lang="ja-JP" altLang="en-US" sz="1600" dirty="0">
                <a:solidFill>
                  <a:srgbClr val="FF0000"/>
                </a:solidFill>
                <a:latin typeface="ＭＳ Ｐゴシック"/>
                <a:ea typeface="ＭＳ Ｐゴシック"/>
                <a:cs typeface="ＭＳ Ｐゴシック"/>
                <a:sym typeface="ヒラギノ角ゴ Pro W6" charset="0"/>
              </a:rPr>
              <a:t>相手の考えに共感しながら聞く</a:t>
            </a:r>
            <a:r>
              <a:rPr lang="ja-JP" altLang="en-US" sz="1600" dirty="0">
                <a:latin typeface="ＭＳ Ｐゴシック"/>
                <a:ea typeface="ＭＳ Ｐゴシック"/>
                <a:cs typeface="ＭＳ Ｐゴシック"/>
                <a:sym typeface="ヒラギノ角ゴ Pro W6" charset="0"/>
              </a:rPr>
              <a:t>　　　</a:t>
            </a:r>
            <a:r>
              <a:rPr lang="en-US" altLang="ja-JP" sz="1600" dirty="0" smtClean="0">
                <a:latin typeface="ＭＳ Ｐゴシック"/>
                <a:ea typeface="ＭＳ Ｐゴシック"/>
                <a:cs typeface="ＭＳ Ｐゴシック"/>
                <a:sym typeface="ヒラギノ角ゴ Pro W6" charset="0"/>
              </a:rPr>
              <a:t>   </a:t>
            </a:r>
            <a:r>
              <a:rPr lang="ja-JP" altLang="en-US" sz="1600" dirty="0" smtClean="0">
                <a:solidFill>
                  <a:srgbClr val="0000FF"/>
                </a:solidFill>
                <a:latin typeface="ＭＳ Ｐゴシック"/>
                <a:ea typeface="ＭＳ Ｐゴシック"/>
                <a:cs typeface="ＭＳ Ｐゴシック"/>
                <a:sym typeface="ヒラギノ角ゴ Pro W6" charset="0"/>
              </a:rPr>
              <a:t>相手</a:t>
            </a:r>
            <a:r>
              <a:rPr lang="ja-JP" altLang="en-US" sz="1600" dirty="0">
                <a:solidFill>
                  <a:srgbClr val="0000FF"/>
                </a:solidFill>
                <a:latin typeface="ＭＳ Ｐゴシック"/>
                <a:ea typeface="ＭＳ Ｐゴシック"/>
                <a:cs typeface="ＭＳ Ｐゴシック"/>
                <a:sym typeface="ヒラギノ角ゴ Pro W6" charset="0"/>
              </a:rPr>
              <a:t>の話を受けて</a:t>
            </a:r>
            <a:endParaRPr lang="en-US" altLang="ja-JP" sz="1600" dirty="0">
              <a:latin typeface="ＭＳ Ｐゴシック"/>
              <a:ea typeface="ＭＳ Ｐゴシック"/>
              <a:cs typeface="ＭＳ Ｐゴシック"/>
              <a:sym typeface="ヒラギノ角ゴ Pro W6" charset="0"/>
            </a:endParaRPr>
          </a:p>
          <a:p>
            <a:pPr>
              <a:tabLst>
                <a:tab pos="320040" algn="l"/>
                <a:tab pos="640080" algn="l"/>
                <a:tab pos="960120" algn="l"/>
                <a:tab pos="1280160" algn="l"/>
                <a:tab pos="1600200" algn="l"/>
                <a:tab pos="1920240" algn="l"/>
                <a:tab pos="2240280" algn="l"/>
                <a:tab pos="2560320" algn="l"/>
                <a:tab pos="2880360" algn="l"/>
                <a:tab pos="3200400" algn="l"/>
                <a:tab pos="3520440" algn="l"/>
                <a:tab pos="3840480" algn="l"/>
                <a:tab pos="320040" algn="l"/>
                <a:tab pos="640080" algn="l"/>
                <a:tab pos="960120" algn="l"/>
                <a:tab pos="1280160" algn="l"/>
                <a:tab pos="1600200" algn="l"/>
                <a:tab pos="1920240" algn="l"/>
                <a:tab pos="2240280" algn="l"/>
                <a:tab pos="2560320" algn="l"/>
                <a:tab pos="2880360" algn="l"/>
                <a:tab pos="3200400" algn="l"/>
                <a:tab pos="3520440" algn="l"/>
                <a:tab pos="3840480" algn="l"/>
                <a:tab pos="320040" algn="l"/>
                <a:tab pos="640080" algn="l"/>
                <a:tab pos="960120" algn="l"/>
                <a:tab pos="1280160" algn="l"/>
                <a:tab pos="1600200" algn="l"/>
                <a:tab pos="1920240" algn="l"/>
                <a:tab pos="2240280" algn="l"/>
                <a:tab pos="2560320" algn="l"/>
              </a:tabLst>
            </a:pPr>
            <a:r>
              <a:rPr lang="ja-JP" altLang="en-US" sz="1600" dirty="0">
                <a:latin typeface="ＭＳ Ｐゴシック"/>
                <a:ea typeface="ＭＳ Ｐゴシック"/>
                <a:cs typeface="ＭＳ Ｐゴシック"/>
                <a:sym typeface="ヒラギノ角ゴ Pro W6" charset="0"/>
              </a:rPr>
              <a:t>　　　　　　　　　　　　　　　　　</a:t>
            </a:r>
            <a:r>
              <a:rPr lang="en-US" altLang="ja-JP" sz="1600" dirty="0" smtClean="0">
                <a:latin typeface="ＭＳ Ｐゴシック"/>
                <a:ea typeface="ＭＳ Ｐゴシック"/>
                <a:cs typeface="ＭＳ Ｐゴシック"/>
                <a:sym typeface="ヒラギノ角ゴ Pro W6" charset="0"/>
              </a:rPr>
              <a:t>               </a:t>
            </a:r>
            <a:r>
              <a:rPr lang="ja-JP" altLang="en-US" sz="1600" dirty="0" smtClean="0">
                <a:solidFill>
                  <a:srgbClr val="0000FF"/>
                </a:solidFill>
                <a:latin typeface="ＭＳ Ｐゴシック"/>
                <a:ea typeface="ＭＳ Ｐゴシック"/>
                <a:cs typeface="ＭＳ Ｐゴシック"/>
                <a:sym typeface="ヒラギノ角ゴ Pro W6" charset="0"/>
              </a:rPr>
              <a:t>話したり</a:t>
            </a:r>
            <a:r>
              <a:rPr lang="ja-JP" altLang="en-US" sz="1600" dirty="0">
                <a:solidFill>
                  <a:srgbClr val="0000FF"/>
                </a:solidFill>
                <a:latin typeface="ＭＳ Ｐゴシック"/>
                <a:ea typeface="ＭＳ Ｐゴシック"/>
                <a:cs typeface="ＭＳ Ｐゴシック"/>
                <a:sym typeface="ヒラギノ角ゴ Pro W6" charset="0"/>
              </a:rPr>
              <a:t>質問したりする</a:t>
            </a:r>
          </a:p>
        </p:txBody>
      </p:sp>
      <p:sp>
        <p:nvSpPr>
          <p:cNvPr id="60421" name="Rectangle 5"/>
          <p:cNvSpPr>
            <a:spLocks/>
          </p:cNvSpPr>
          <p:nvPr/>
        </p:nvSpPr>
        <p:spPr bwMode="auto">
          <a:xfrm>
            <a:off x="2217420" y="3200400"/>
            <a:ext cx="6869430" cy="1223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0" bIns="0"/>
          <a:lstStyle/>
          <a:p>
            <a:pPr>
              <a:tabLst>
                <a:tab pos="320040" algn="l"/>
                <a:tab pos="640080" algn="l"/>
                <a:tab pos="960120" algn="l"/>
                <a:tab pos="1280160" algn="l"/>
                <a:tab pos="1600200" algn="l"/>
                <a:tab pos="1920240" algn="l"/>
                <a:tab pos="2240280" algn="l"/>
                <a:tab pos="2560320" algn="l"/>
                <a:tab pos="2880360" algn="l"/>
                <a:tab pos="3200400" algn="l"/>
                <a:tab pos="3520440" algn="l"/>
                <a:tab pos="3840480" algn="l"/>
                <a:tab pos="320040" algn="l"/>
                <a:tab pos="640080" algn="l"/>
                <a:tab pos="960120" algn="l"/>
                <a:tab pos="1280160" algn="l"/>
                <a:tab pos="1600200" algn="l"/>
                <a:tab pos="1920240" algn="l"/>
                <a:tab pos="2240280" algn="l"/>
                <a:tab pos="2560320" algn="l"/>
                <a:tab pos="2880360" algn="l"/>
                <a:tab pos="3200400" algn="l"/>
                <a:tab pos="3520440" algn="l"/>
                <a:tab pos="3840480" algn="l"/>
                <a:tab pos="320040" algn="l"/>
                <a:tab pos="640080" algn="l"/>
                <a:tab pos="960120" algn="l"/>
                <a:tab pos="1280160" algn="l"/>
                <a:tab pos="1600200" algn="l"/>
                <a:tab pos="1920240" algn="l"/>
                <a:tab pos="2240280" algn="l"/>
                <a:tab pos="2560320" algn="l"/>
              </a:tabLst>
            </a:pPr>
            <a:r>
              <a:rPr lang="ja-JP" altLang="en-US" sz="1600" dirty="0">
                <a:solidFill>
                  <a:srgbClr val="FF0000"/>
                </a:solidFill>
                <a:latin typeface="ＭＳ Ｐゴシック"/>
                <a:ea typeface="ＭＳ Ｐゴシック"/>
                <a:cs typeface="ＭＳ Ｐゴシック"/>
                <a:sym typeface="ヒラギノ角ゴ Pro W6" charset="0"/>
              </a:rPr>
              <a:t>話題について多様な考えを出し合い</a:t>
            </a:r>
            <a:r>
              <a:rPr lang="ja-JP" altLang="en-US" sz="1600" dirty="0">
                <a:latin typeface="ＭＳ Ｐゴシック"/>
                <a:ea typeface="ＭＳ Ｐゴシック"/>
                <a:cs typeface="ＭＳ Ｐゴシック"/>
                <a:sym typeface="ヒラギノ角ゴ Pro W6" charset="0"/>
              </a:rPr>
              <a:t>　</a:t>
            </a:r>
            <a:r>
              <a:rPr lang="ja-JP" altLang="en-US" sz="1600" dirty="0">
                <a:solidFill>
                  <a:srgbClr val="0000FF"/>
                </a:solidFill>
                <a:latin typeface="ＭＳ Ｐゴシック"/>
                <a:ea typeface="ＭＳ Ｐゴシック"/>
                <a:cs typeface="ＭＳ Ｐゴシック"/>
                <a:sym typeface="ヒラギノ角ゴ Pro W6" charset="0"/>
              </a:rPr>
              <a:t>話題について多様な考えを出し合い</a:t>
            </a:r>
            <a:endParaRPr lang="en-US" altLang="ja-JP" sz="1600" dirty="0">
              <a:latin typeface="ＭＳ Ｐゴシック"/>
              <a:ea typeface="ＭＳ Ｐゴシック"/>
              <a:cs typeface="ＭＳ Ｐゴシック"/>
              <a:sym typeface="ヒラギノ角ゴ Pro W6" charset="0"/>
            </a:endParaRPr>
          </a:p>
          <a:p>
            <a:pPr>
              <a:tabLst>
                <a:tab pos="320040" algn="l"/>
                <a:tab pos="640080" algn="l"/>
                <a:tab pos="960120" algn="l"/>
                <a:tab pos="1280160" algn="l"/>
                <a:tab pos="1600200" algn="l"/>
                <a:tab pos="1920240" algn="l"/>
                <a:tab pos="2240280" algn="l"/>
                <a:tab pos="2560320" algn="l"/>
                <a:tab pos="2880360" algn="l"/>
                <a:tab pos="3200400" algn="l"/>
                <a:tab pos="3520440" algn="l"/>
                <a:tab pos="3840480" algn="l"/>
                <a:tab pos="320040" algn="l"/>
                <a:tab pos="640080" algn="l"/>
                <a:tab pos="960120" algn="l"/>
                <a:tab pos="1280160" algn="l"/>
                <a:tab pos="1600200" algn="l"/>
                <a:tab pos="1920240" algn="l"/>
                <a:tab pos="2240280" algn="l"/>
                <a:tab pos="2560320" algn="l"/>
                <a:tab pos="2880360" algn="l"/>
                <a:tab pos="3200400" algn="l"/>
                <a:tab pos="3520440" algn="l"/>
                <a:tab pos="3840480" algn="l"/>
                <a:tab pos="320040" algn="l"/>
                <a:tab pos="640080" algn="l"/>
                <a:tab pos="960120" algn="l"/>
                <a:tab pos="1280160" algn="l"/>
                <a:tab pos="1600200" algn="l"/>
                <a:tab pos="1920240" algn="l"/>
                <a:tab pos="2240280" algn="l"/>
                <a:tab pos="2560320" algn="l"/>
              </a:tabLst>
            </a:pPr>
            <a:r>
              <a:rPr lang="ja-JP" altLang="en-US" sz="1600" dirty="0">
                <a:solidFill>
                  <a:srgbClr val="FF0000"/>
                </a:solidFill>
                <a:latin typeface="ＭＳ Ｐゴシック"/>
                <a:ea typeface="ＭＳ Ｐゴシック"/>
                <a:cs typeface="ＭＳ Ｐゴシック"/>
                <a:sym typeface="ヒラギノ角ゴ Pro W6" charset="0"/>
              </a:rPr>
              <a:t>受け入れる</a:t>
            </a:r>
            <a:r>
              <a:rPr lang="ja-JP" altLang="en-US" sz="1600" dirty="0">
                <a:latin typeface="ＭＳ Ｐゴシック"/>
                <a:ea typeface="ＭＳ Ｐゴシック"/>
                <a:cs typeface="ＭＳ Ｐゴシック"/>
                <a:sym typeface="ヒラギノ角ゴ Pro W6" charset="0"/>
              </a:rPr>
              <a:t>　　　　　　　　　　　　</a:t>
            </a:r>
            <a:r>
              <a:rPr lang="ja-JP" altLang="en-US" sz="1600" dirty="0" smtClean="0">
                <a:latin typeface="ＭＳ Ｐゴシック"/>
                <a:ea typeface="ＭＳ Ｐゴシック"/>
                <a:cs typeface="ＭＳ Ｐゴシック"/>
                <a:sym typeface="ヒラギノ角ゴ Pro W6" charset="0"/>
              </a:rPr>
              <a:t>　　　　</a:t>
            </a:r>
            <a:r>
              <a:rPr lang="en-US" altLang="ja-JP" sz="1600" dirty="0" smtClean="0">
                <a:latin typeface="ＭＳ Ｐゴシック"/>
                <a:ea typeface="ＭＳ Ｐゴシック"/>
                <a:cs typeface="ＭＳ Ｐゴシック"/>
                <a:sym typeface="ヒラギノ角ゴ Pro W6" charset="0"/>
              </a:rPr>
              <a:t> </a:t>
            </a:r>
            <a:r>
              <a:rPr lang="ja-JP" altLang="en-US" sz="1600" dirty="0" smtClean="0">
                <a:solidFill>
                  <a:srgbClr val="0000FF"/>
                </a:solidFill>
                <a:latin typeface="ＭＳ Ｐゴシック"/>
                <a:ea typeface="ＭＳ Ｐゴシック"/>
                <a:cs typeface="ＭＳ Ｐゴシック"/>
                <a:sym typeface="ヒラギノ角ゴ Pro W6" charset="0"/>
              </a:rPr>
              <a:t>考え</a:t>
            </a:r>
            <a:r>
              <a:rPr lang="ja-JP" altLang="en-US" sz="1600" dirty="0">
                <a:solidFill>
                  <a:srgbClr val="0000FF"/>
                </a:solidFill>
                <a:latin typeface="ＭＳ Ｐゴシック"/>
                <a:ea typeface="ＭＳ Ｐゴシック"/>
                <a:cs typeface="ＭＳ Ｐゴシック"/>
                <a:sym typeface="ヒラギノ角ゴ Pro W6" charset="0"/>
              </a:rPr>
              <a:t>を深める</a:t>
            </a:r>
            <a:endParaRPr lang="en-US" altLang="ja-JP" sz="1600" dirty="0">
              <a:latin typeface="ＭＳ Ｐゴシック"/>
              <a:ea typeface="ＭＳ Ｐゴシック"/>
              <a:cs typeface="ＭＳ Ｐゴシック"/>
              <a:sym typeface="ヒラギノ角ゴ Pro W6" charset="0"/>
            </a:endParaRPr>
          </a:p>
          <a:p>
            <a:pPr>
              <a:tabLst>
                <a:tab pos="320040" algn="l"/>
                <a:tab pos="640080" algn="l"/>
                <a:tab pos="960120" algn="l"/>
                <a:tab pos="1280160" algn="l"/>
                <a:tab pos="1600200" algn="l"/>
                <a:tab pos="1920240" algn="l"/>
                <a:tab pos="2240280" algn="l"/>
                <a:tab pos="2560320" algn="l"/>
                <a:tab pos="2880360" algn="l"/>
                <a:tab pos="3200400" algn="l"/>
                <a:tab pos="3520440" algn="l"/>
                <a:tab pos="3840480" algn="l"/>
                <a:tab pos="320040" algn="l"/>
                <a:tab pos="640080" algn="l"/>
                <a:tab pos="960120" algn="l"/>
                <a:tab pos="1280160" algn="l"/>
                <a:tab pos="1600200" algn="l"/>
                <a:tab pos="1920240" algn="l"/>
                <a:tab pos="2240280" algn="l"/>
                <a:tab pos="2560320" algn="l"/>
                <a:tab pos="2880360" algn="l"/>
                <a:tab pos="3200400" algn="l"/>
                <a:tab pos="3520440" algn="l"/>
                <a:tab pos="3840480" algn="l"/>
                <a:tab pos="320040" algn="l"/>
                <a:tab pos="640080" algn="l"/>
                <a:tab pos="960120" algn="l"/>
                <a:tab pos="1280160" algn="l"/>
                <a:tab pos="1600200" algn="l"/>
                <a:tab pos="1920240" algn="l"/>
                <a:tab pos="2240280" algn="l"/>
                <a:tab pos="2560320" algn="l"/>
              </a:tabLst>
            </a:pPr>
            <a:r>
              <a:rPr lang="ja-JP" altLang="en-US" sz="1600" dirty="0">
                <a:solidFill>
                  <a:srgbClr val="FF0000"/>
                </a:solidFill>
                <a:latin typeface="ＭＳ Ｐゴシック"/>
                <a:ea typeface="ＭＳ Ｐゴシック"/>
                <a:cs typeface="ＭＳ Ｐゴシック"/>
                <a:sym typeface="ヒラギノ角ゴ Pro W6" charset="0"/>
              </a:rPr>
              <a:t>相手の考えを聞きながら</a:t>
            </a:r>
            <a:r>
              <a:rPr lang="ja-JP" altLang="en-US" sz="1600" dirty="0">
                <a:latin typeface="ＭＳ Ｐゴシック"/>
                <a:ea typeface="ＭＳ Ｐゴシック"/>
                <a:cs typeface="ＭＳ Ｐゴシック"/>
                <a:sym typeface="ヒラギノ角ゴ Pro W6" charset="0"/>
              </a:rPr>
              <a:t>　　　　　　</a:t>
            </a:r>
            <a:r>
              <a:rPr lang="ja-JP" altLang="en-US" sz="1600" dirty="0" smtClean="0">
                <a:latin typeface="ＭＳ Ｐゴシック"/>
                <a:ea typeface="ＭＳ Ｐゴシック"/>
                <a:cs typeface="ＭＳ Ｐゴシック"/>
                <a:sym typeface="ヒラギノ角ゴ Pro W6" charset="0"/>
              </a:rPr>
              <a:t>　　</a:t>
            </a:r>
            <a:r>
              <a:rPr lang="ja-JP" altLang="en-US" sz="1600" dirty="0" smtClean="0">
                <a:solidFill>
                  <a:srgbClr val="0000FF"/>
                </a:solidFill>
                <a:latin typeface="ＭＳ Ｐゴシック"/>
                <a:ea typeface="ＭＳ Ｐゴシック"/>
                <a:cs typeface="ＭＳ Ｐゴシック"/>
                <a:sym typeface="ヒラギノ角ゴ Pro W6" charset="0"/>
              </a:rPr>
              <a:t>考え</a:t>
            </a:r>
            <a:r>
              <a:rPr lang="ja-JP" altLang="en-US" sz="1600" dirty="0">
                <a:solidFill>
                  <a:srgbClr val="0000FF"/>
                </a:solidFill>
                <a:latin typeface="ＭＳ Ｐゴシック"/>
                <a:ea typeface="ＭＳ Ｐゴシック"/>
                <a:cs typeface="ＭＳ Ｐゴシック"/>
                <a:sym typeface="ヒラギノ角ゴ Pro W6" charset="0"/>
              </a:rPr>
              <a:t>の共通点や相違点を考えの</a:t>
            </a:r>
            <a:r>
              <a:rPr lang="ja-JP" altLang="en-US" sz="1600" dirty="0" smtClean="0">
                <a:solidFill>
                  <a:srgbClr val="0000FF"/>
                </a:solidFill>
                <a:latin typeface="ＭＳ Ｐゴシック"/>
                <a:ea typeface="ＭＳ Ｐゴシック"/>
                <a:cs typeface="ＭＳ Ｐゴシック"/>
                <a:sym typeface="ヒラギノ角ゴ Pro W6" charset="0"/>
              </a:rPr>
              <a:t>共通</a:t>
            </a:r>
            <a:endParaRPr lang="en-US" altLang="ja-JP" sz="1600" dirty="0" smtClean="0">
              <a:solidFill>
                <a:srgbClr val="0000FF"/>
              </a:solidFill>
              <a:latin typeface="ＭＳ Ｐゴシック"/>
              <a:ea typeface="ＭＳ Ｐゴシック"/>
              <a:cs typeface="ＭＳ Ｐゴシック"/>
              <a:sym typeface="ヒラギノ角ゴ Pro W6" charset="0"/>
            </a:endParaRPr>
          </a:p>
          <a:p>
            <a:pPr>
              <a:tabLst>
                <a:tab pos="320040" algn="l"/>
                <a:tab pos="640080" algn="l"/>
                <a:tab pos="960120" algn="l"/>
                <a:tab pos="1280160" algn="l"/>
                <a:tab pos="1600200" algn="l"/>
                <a:tab pos="1920240" algn="l"/>
                <a:tab pos="2240280" algn="l"/>
                <a:tab pos="2560320" algn="l"/>
                <a:tab pos="2880360" algn="l"/>
                <a:tab pos="3200400" algn="l"/>
                <a:tab pos="3520440" algn="l"/>
                <a:tab pos="3840480" algn="l"/>
                <a:tab pos="320040" algn="l"/>
                <a:tab pos="640080" algn="l"/>
                <a:tab pos="960120" algn="l"/>
                <a:tab pos="1280160" algn="l"/>
                <a:tab pos="1600200" algn="l"/>
                <a:tab pos="1920240" algn="l"/>
                <a:tab pos="2240280" algn="l"/>
                <a:tab pos="2560320" algn="l"/>
                <a:tab pos="2880360" algn="l"/>
                <a:tab pos="3200400" algn="l"/>
                <a:tab pos="3520440" algn="l"/>
                <a:tab pos="3840480" algn="l"/>
                <a:tab pos="320040" algn="l"/>
                <a:tab pos="640080" algn="l"/>
                <a:tab pos="960120" algn="l"/>
                <a:tab pos="1280160" algn="l"/>
                <a:tab pos="1600200" algn="l"/>
                <a:tab pos="1920240" algn="l"/>
                <a:tab pos="2240280" algn="l"/>
                <a:tab pos="2560320" algn="l"/>
              </a:tabLst>
            </a:pPr>
            <a:r>
              <a:rPr lang="ja-JP" altLang="en-US" sz="1600" dirty="0" smtClean="0">
                <a:solidFill>
                  <a:srgbClr val="FF0000"/>
                </a:solidFill>
                <a:latin typeface="ＭＳ Ｐゴシック"/>
                <a:ea typeface="ＭＳ Ｐゴシック"/>
                <a:cs typeface="ＭＳ Ｐゴシック"/>
                <a:sym typeface="ヒラギノ角ゴ Pro W6" charset="0"/>
              </a:rPr>
              <a:t>点</a:t>
            </a:r>
            <a:r>
              <a:rPr lang="ja-JP" altLang="en-US" sz="1600" dirty="0">
                <a:solidFill>
                  <a:srgbClr val="FF0000"/>
                </a:solidFill>
                <a:latin typeface="ＭＳ Ｐゴシック"/>
                <a:ea typeface="ＭＳ Ｐゴシック"/>
                <a:cs typeface="ＭＳ Ｐゴシック"/>
                <a:sym typeface="ヒラギノ角ゴ Pro W6" charset="0"/>
              </a:rPr>
              <a:t>や相違点を理解する　</a:t>
            </a:r>
            <a:r>
              <a:rPr lang="ja-JP" altLang="en-US" sz="1600" dirty="0">
                <a:latin typeface="ＭＳ Ｐゴシック"/>
                <a:ea typeface="ＭＳ Ｐゴシック"/>
                <a:cs typeface="ＭＳ Ｐゴシック"/>
                <a:sym typeface="ヒラギノ角ゴ Pro W6" charset="0"/>
              </a:rPr>
              <a:t>　　　　　　</a:t>
            </a:r>
            <a:r>
              <a:rPr lang="ja-JP" altLang="en-US" sz="1600" dirty="0" smtClean="0">
                <a:latin typeface="ＭＳ Ｐゴシック"/>
                <a:ea typeface="ＭＳ Ｐゴシック"/>
                <a:cs typeface="ＭＳ Ｐゴシック"/>
                <a:sym typeface="ヒラギノ角ゴ Pro W6" charset="0"/>
              </a:rPr>
              <a:t>　　</a:t>
            </a:r>
            <a:r>
              <a:rPr lang="ja-JP" altLang="en-US" sz="1600" dirty="0" smtClean="0">
                <a:solidFill>
                  <a:srgbClr val="0000FF"/>
                </a:solidFill>
                <a:latin typeface="ＭＳ Ｐゴシック"/>
                <a:ea typeface="ＭＳ Ｐゴシック"/>
                <a:cs typeface="ＭＳ Ｐゴシック"/>
                <a:sym typeface="ヒラギノ角ゴ Pro W6" charset="0"/>
              </a:rPr>
              <a:t>確認</a:t>
            </a:r>
            <a:r>
              <a:rPr lang="ja-JP" altLang="en-US" sz="1600" dirty="0">
                <a:solidFill>
                  <a:srgbClr val="0000FF"/>
                </a:solidFill>
                <a:latin typeface="ＭＳ Ｐゴシック"/>
                <a:ea typeface="ＭＳ Ｐゴシック"/>
                <a:cs typeface="ＭＳ Ｐゴシック"/>
                <a:sym typeface="ヒラギノ角ゴ Pro W6" charset="0"/>
              </a:rPr>
              <a:t>し合う</a:t>
            </a:r>
          </a:p>
        </p:txBody>
      </p:sp>
      <p:sp>
        <p:nvSpPr>
          <p:cNvPr id="60422" name="Rectangle 6"/>
          <p:cNvSpPr>
            <a:spLocks/>
          </p:cNvSpPr>
          <p:nvPr/>
        </p:nvSpPr>
        <p:spPr bwMode="auto">
          <a:xfrm>
            <a:off x="2183130" y="1554480"/>
            <a:ext cx="6949440" cy="1531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0" bIns="0"/>
          <a:lstStyle/>
          <a:p>
            <a:pPr>
              <a:tabLst>
                <a:tab pos="320040" algn="l"/>
                <a:tab pos="640080" algn="l"/>
                <a:tab pos="960120" algn="l"/>
                <a:tab pos="1280160" algn="l"/>
                <a:tab pos="1600200" algn="l"/>
                <a:tab pos="1920240" algn="l"/>
                <a:tab pos="2240280" algn="l"/>
                <a:tab pos="2560320" algn="l"/>
                <a:tab pos="2880360" algn="l"/>
                <a:tab pos="3200400" algn="l"/>
                <a:tab pos="3520440" algn="l"/>
                <a:tab pos="3840480" algn="l"/>
                <a:tab pos="320040" algn="l"/>
                <a:tab pos="640080" algn="l"/>
                <a:tab pos="960120" algn="l"/>
                <a:tab pos="1280160" algn="l"/>
                <a:tab pos="1600200" algn="l"/>
                <a:tab pos="1920240" algn="l"/>
                <a:tab pos="2240280" algn="l"/>
                <a:tab pos="2560320" algn="l"/>
                <a:tab pos="2880360" algn="l"/>
                <a:tab pos="3200400" algn="l"/>
                <a:tab pos="3520440" algn="l"/>
                <a:tab pos="3840480" algn="l"/>
                <a:tab pos="320040" algn="l"/>
                <a:tab pos="640080" algn="l"/>
                <a:tab pos="960120" algn="l"/>
                <a:tab pos="1280160" algn="l"/>
                <a:tab pos="1600200" algn="l"/>
                <a:tab pos="1920240" algn="l"/>
                <a:tab pos="2240280" algn="l"/>
                <a:tab pos="2560320" algn="l"/>
              </a:tabLst>
            </a:pPr>
            <a:r>
              <a:rPr lang="ja-JP" altLang="en-US" sz="1600" dirty="0">
                <a:solidFill>
                  <a:srgbClr val="FF0000"/>
                </a:solidFill>
                <a:latin typeface="ＭＳ Ｐゴシック"/>
                <a:ea typeface="ＭＳ Ｐゴシック"/>
                <a:cs typeface="ＭＳ Ｐゴシック"/>
                <a:sym typeface="ヒラギノ角ゴ Pro W6" charset="0"/>
              </a:rPr>
              <a:t>論議について多面的な意見を</a:t>
            </a:r>
            <a:r>
              <a:rPr lang="ja-JP" altLang="en-US" sz="1600" dirty="0">
                <a:latin typeface="ＭＳ Ｐゴシック"/>
                <a:ea typeface="ＭＳ Ｐゴシック"/>
                <a:cs typeface="ＭＳ Ｐゴシック"/>
                <a:sym typeface="ヒラギノ角ゴ Pro W6" charset="0"/>
              </a:rPr>
              <a:t>　　　　</a:t>
            </a:r>
            <a:r>
              <a:rPr lang="en-US" altLang="ja-JP" sz="1600" dirty="0" smtClean="0">
                <a:latin typeface="ＭＳ Ｐゴシック"/>
                <a:ea typeface="ＭＳ Ｐゴシック"/>
                <a:cs typeface="ＭＳ Ｐゴシック"/>
                <a:sym typeface="ヒラギノ角ゴ Pro W6" charset="0"/>
              </a:rPr>
              <a:t> </a:t>
            </a:r>
            <a:r>
              <a:rPr lang="ja-JP" altLang="en-US" sz="1600" dirty="0" smtClean="0">
                <a:solidFill>
                  <a:srgbClr val="0000FF"/>
                </a:solidFill>
                <a:latin typeface="ＭＳ Ｐゴシック"/>
                <a:ea typeface="ＭＳ Ｐゴシック"/>
                <a:cs typeface="ＭＳ Ｐゴシック"/>
                <a:sym typeface="ヒラギノ角ゴ Pro W6" charset="0"/>
              </a:rPr>
              <a:t>自分</a:t>
            </a:r>
            <a:r>
              <a:rPr lang="ja-JP" altLang="en-US" sz="1600" dirty="0">
                <a:solidFill>
                  <a:srgbClr val="0000FF"/>
                </a:solidFill>
                <a:latin typeface="ＭＳ Ｐゴシック"/>
                <a:ea typeface="ＭＳ Ｐゴシック"/>
                <a:cs typeface="ＭＳ Ｐゴシック"/>
                <a:sym typeface="ヒラギノ角ゴ Pro W6" charset="0"/>
              </a:rPr>
              <a:t>の経験やものの例えを用いて</a:t>
            </a:r>
            <a:endParaRPr lang="en-US" altLang="ja-JP" sz="1600" dirty="0">
              <a:latin typeface="ＭＳ Ｐゴシック"/>
              <a:ea typeface="ＭＳ Ｐゴシック"/>
              <a:cs typeface="ＭＳ Ｐゴシック"/>
              <a:sym typeface="ヒラギノ角ゴ Pro W6" charset="0"/>
            </a:endParaRPr>
          </a:p>
          <a:p>
            <a:pPr>
              <a:tabLst>
                <a:tab pos="320040" algn="l"/>
                <a:tab pos="640080" algn="l"/>
                <a:tab pos="960120" algn="l"/>
                <a:tab pos="1280160" algn="l"/>
                <a:tab pos="1600200" algn="l"/>
                <a:tab pos="1920240" algn="l"/>
                <a:tab pos="2240280" algn="l"/>
                <a:tab pos="2560320" algn="l"/>
                <a:tab pos="2880360" algn="l"/>
                <a:tab pos="3200400" algn="l"/>
                <a:tab pos="3520440" algn="l"/>
                <a:tab pos="3840480" algn="l"/>
                <a:tab pos="320040" algn="l"/>
                <a:tab pos="640080" algn="l"/>
                <a:tab pos="960120" algn="l"/>
                <a:tab pos="1280160" algn="l"/>
                <a:tab pos="1600200" algn="l"/>
                <a:tab pos="1920240" algn="l"/>
                <a:tab pos="2240280" algn="l"/>
                <a:tab pos="2560320" algn="l"/>
                <a:tab pos="2880360" algn="l"/>
                <a:tab pos="3200400" algn="l"/>
                <a:tab pos="3520440" algn="l"/>
                <a:tab pos="3840480" algn="l"/>
                <a:tab pos="320040" algn="l"/>
                <a:tab pos="640080" algn="l"/>
                <a:tab pos="960120" algn="l"/>
                <a:tab pos="1280160" algn="l"/>
                <a:tab pos="1600200" algn="l"/>
                <a:tab pos="1920240" algn="l"/>
                <a:tab pos="2240280" algn="l"/>
                <a:tab pos="2560320" algn="l"/>
              </a:tabLst>
            </a:pPr>
            <a:r>
              <a:rPr lang="ja-JP" altLang="en-US" sz="1600" dirty="0">
                <a:solidFill>
                  <a:srgbClr val="FF0000"/>
                </a:solidFill>
                <a:latin typeface="ＭＳ Ｐゴシック"/>
                <a:ea typeface="ＭＳ Ｐゴシック"/>
                <a:cs typeface="ＭＳ Ｐゴシック"/>
                <a:sym typeface="ヒラギノ角ゴ Pro W6" charset="0"/>
              </a:rPr>
              <a:t>出し合いながら共通理解を深める　</a:t>
            </a:r>
            <a:r>
              <a:rPr lang="ja-JP" altLang="en-US" sz="1600" dirty="0">
                <a:latin typeface="ＭＳ Ｐゴシック"/>
                <a:ea typeface="ＭＳ Ｐゴシック"/>
                <a:cs typeface="ＭＳ Ｐゴシック"/>
                <a:sym typeface="ヒラギノ角ゴ Pro W6" charset="0"/>
              </a:rPr>
              <a:t>　</a:t>
            </a:r>
            <a:r>
              <a:rPr lang="ja-JP" altLang="en-US" sz="1600" dirty="0">
                <a:solidFill>
                  <a:srgbClr val="0000FF"/>
                </a:solidFill>
                <a:latin typeface="ＭＳ Ｐゴシック"/>
                <a:ea typeface="ＭＳ Ｐゴシック"/>
                <a:cs typeface="ＭＳ Ｐゴシック"/>
                <a:sym typeface="ヒラギノ角ゴ Pro W6" charset="0"/>
              </a:rPr>
              <a:t>相手を説き伏せる</a:t>
            </a:r>
            <a:endParaRPr lang="en-US" altLang="ja-JP" sz="1600" dirty="0">
              <a:latin typeface="ＭＳ Ｐゴシック"/>
              <a:ea typeface="ＭＳ Ｐゴシック"/>
              <a:cs typeface="ＭＳ Ｐゴシック"/>
              <a:sym typeface="ヒラギノ角ゴ Pro W6" charset="0"/>
            </a:endParaRPr>
          </a:p>
          <a:p>
            <a:pPr>
              <a:tabLst>
                <a:tab pos="320040" algn="l"/>
                <a:tab pos="640080" algn="l"/>
                <a:tab pos="960120" algn="l"/>
                <a:tab pos="1280160" algn="l"/>
                <a:tab pos="1600200" algn="l"/>
                <a:tab pos="1920240" algn="l"/>
                <a:tab pos="2240280" algn="l"/>
                <a:tab pos="2560320" algn="l"/>
                <a:tab pos="2880360" algn="l"/>
                <a:tab pos="3200400" algn="l"/>
                <a:tab pos="3520440" algn="l"/>
                <a:tab pos="3840480" algn="l"/>
                <a:tab pos="320040" algn="l"/>
                <a:tab pos="640080" algn="l"/>
                <a:tab pos="960120" algn="l"/>
                <a:tab pos="1280160" algn="l"/>
                <a:tab pos="1600200" algn="l"/>
                <a:tab pos="1920240" algn="l"/>
                <a:tab pos="2240280" algn="l"/>
                <a:tab pos="2560320" algn="l"/>
                <a:tab pos="2880360" algn="l"/>
                <a:tab pos="3200400" algn="l"/>
                <a:tab pos="3520440" algn="l"/>
                <a:tab pos="3840480" algn="l"/>
                <a:tab pos="320040" algn="l"/>
                <a:tab pos="640080" algn="l"/>
                <a:tab pos="960120" algn="l"/>
                <a:tab pos="1280160" algn="l"/>
                <a:tab pos="1600200" algn="l"/>
                <a:tab pos="1920240" algn="l"/>
                <a:tab pos="2240280" algn="l"/>
                <a:tab pos="2560320" algn="l"/>
              </a:tabLst>
            </a:pPr>
            <a:r>
              <a:rPr lang="ja-JP" altLang="en-US" sz="1600" dirty="0">
                <a:solidFill>
                  <a:srgbClr val="FF0000"/>
                </a:solidFill>
                <a:latin typeface="ＭＳ Ｐゴシック"/>
                <a:ea typeface="ＭＳ Ｐゴシック"/>
                <a:cs typeface="ＭＳ Ｐゴシック"/>
                <a:sym typeface="ヒラギノ角ゴ Pro W6" charset="0"/>
              </a:rPr>
              <a:t>自分の考えが分かってもらえたか</a:t>
            </a:r>
            <a:r>
              <a:rPr lang="ja-JP" altLang="en-US" sz="1600" dirty="0">
                <a:latin typeface="ＭＳ Ｐゴシック"/>
                <a:ea typeface="ＭＳ Ｐゴシック"/>
                <a:cs typeface="ＭＳ Ｐゴシック"/>
                <a:sym typeface="ヒラギノ角ゴ Pro W6" charset="0"/>
              </a:rPr>
              <a:t>　　</a:t>
            </a:r>
            <a:r>
              <a:rPr lang="en-US" altLang="ja-JP" sz="1600" dirty="0" smtClean="0">
                <a:latin typeface="ＭＳ Ｐゴシック"/>
                <a:ea typeface="ＭＳ Ｐゴシック"/>
                <a:cs typeface="ＭＳ Ｐゴシック"/>
                <a:sym typeface="ヒラギノ角ゴ Pro W6" charset="0"/>
              </a:rPr>
              <a:t> </a:t>
            </a:r>
            <a:r>
              <a:rPr lang="ja-JP" altLang="en-US" sz="1600" dirty="0" smtClean="0">
                <a:solidFill>
                  <a:srgbClr val="0000FF"/>
                </a:solidFill>
                <a:latin typeface="ＭＳ Ｐゴシック"/>
                <a:ea typeface="ＭＳ Ｐゴシック"/>
                <a:cs typeface="ＭＳ Ｐゴシック"/>
                <a:sym typeface="ヒラギノ角ゴ Pro W6" charset="0"/>
              </a:rPr>
              <a:t>筋道</a:t>
            </a:r>
            <a:r>
              <a:rPr lang="ja-JP" altLang="en-US" sz="1600" dirty="0">
                <a:solidFill>
                  <a:srgbClr val="0000FF"/>
                </a:solidFill>
                <a:latin typeface="ＭＳ Ｐゴシック"/>
                <a:ea typeface="ＭＳ Ｐゴシック"/>
                <a:cs typeface="ＭＳ Ｐゴシック"/>
                <a:sym typeface="ヒラギノ角ゴ Pro W6" charset="0"/>
              </a:rPr>
              <a:t>立った説明をしようと相手の</a:t>
            </a:r>
            <a:r>
              <a:rPr lang="ja-JP" altLang="en-US" sz="1600" dirty="0" smtClean="0">
                <a:solidFill>
                  <a:srgbClr val="0000FF"/>
                </a:solidFill>
                <a:latin typeface="ＭＳ Ｐゴシック"/>
                <a:ea typeface="ＭＳ Ｐゴシック"/>
                <a:cs typeface="ＭＳ Ｐゴシック"/>
                <a:sym typeface="ヒラギノ角ゴ Pro W6" charset="0"/>
              </a:rPr>
              <a:t>発</a:t>
            </a:r>
            <a:endParaRPr lang="en-US" altLang="ja-JP" sz="1600" dirty="0" smtClean="0">
              <a:solidFill>
                <a:srgbClr val="0000FF"/>
              </a:solidFill>
              <a:latin typeface="ＭＳ Ｐゴシック"/>
              <a:ea typeface="ＭＳ Ｐゴシック"/>
              <a:cs typeface="ＭＳ Ｐゴシック"/>
              <a:sym typeface="ヒラギノ角ゴ Pro W6" charset="0"/>
            </a:endParaRPr>
          </a:p>
          <a:p>
            <a:pPr>
              <a:tabLst>
                <a:tab pos="320040" algn="l"/>
                <a:tab pos="640080" algn="l"/>
                <a:tab pos="960120" algn="l"/>
                <a:tab pos="1280160" algn="l"/>
                <a:tab pos="1600200" algn="l"/>
                <a:tab pos="1920240" algn="l"/>
                <a:tab pos="2240280" algn="l"/>
                <a:tab pos="2560320" algn="l"/>
                <a:tab pos="2880360" algn="l"/>
                <a:tab pos="3200400" algn="l"/>
                <a:tab pos="3520440" algn="l"/>
                <a:tab pos="3840480" algn="l"/>
                <a:tab pos="320040" algn="l"/>
                <a:tab pos="640080" algn="l"/>
                <a:tab pos="960120" algn="l"/>
                <a:tab pos="1280160" algn="l"/>
                <a:tab pos="1600200" algn="l"/>
                <a:tab pos="1920240" algn="l"/>
                <a:tab pos="2240280" algn="l"/>
                <a:tab pos="2560320" algn="l"/>
                <a:tab pos="2880360" algn="l"/>
                <a:tab pos="3200400" algn="l"/>
                <a:tab pos="3520440" algn="l"/>
                <a:tab pos="3840480" algn="l"/>
                <a:tab pos="320040" algn="l"/>
                <a:tab pos="640080" algn="l"/>
                <a:tab pos="960120" algn="l"/>
                <a:tab pos="1280160" algn="l"/>
                <a:tab pos="1600200" algn="l"/>
                <a:tab pos="1920240" algn="l"/>
                <a:tab pos="2240280" algn="l"/>
                <a:tab pos="2560320" algn="l"/>
              </a:tabLst>
            </a:pPr>
            <a:r>
              <a:rPr lang="ja-JP" altLang="en-US" sz="1600" dirty="0" smtClean="0">
                <a:solidFill>
                  <a:srgbClr val="FF0000"/>
                </a:solidFill>
                <a:latin typeface="ＭＳ Ｐゴシック"/>
                <a:ea typeface="ＭＳ Ｐゴシック"/>
                <a:cs typeface="ＭＳ Ｐゴシック"/>
                <a:sym typeface="ヒラギノ角ゴ Pro W6" charset="0"/>
              </a:rPr>
              <a:t>言葉</a:t>
            </a:r>
            <a:r>
              <a:rPr lang="ja-JP" altLang="en-US" sz="1600" dirty="0">
                <a:solidFill>
                  <a:srgbClr val="FF0000"/>
                </a:solidFill>
                <a:latin typeface="ＭＳ Ｐゴシック"/>
                <a:ea typeface="ＭＳ Ｐゴシック"/>
                <a:cs typeface="ＭＳ Ｐゴシック"/>
                <a:sym typeface="ヒラギノ角ゴ Pro W6" charset="0"/>
              </a:rPr>
              <a:t>や表情で確認し　　</a:t>
            </a:r>
            <a:r>
              <a:rPr lang="ja-JP" altLang="en-US" sz="1600" dirty="0">
                <a:latin typeface="ＭＳ Ｐゴシック"/>
                <a:ea typeface="ＭＳ Ｐゴシック"/>
                <a:cs typeface="ＭＳ Ｐゴシック"/>
                <a:sym typeface="ヒラギノ角ゴ Pro W6" charset="0"/>
              </a:rPr>
              <a:t>　　　　　　</a:t>
            </a:r>
            <a:r>
              <a:rPr lang="ja-JP" altLang="en-US" sz="1600" dirty="0" smtClean="0">
                <a:latin typeface="ＭＳ Ｐゴシック"/>
                <a:ea typeface="ＭＳ Ｐゴシック"/>
                <a:cs typeface="ＭＳ Ｐゴシック"/>
                <a:sym typeface="ヒラギノ角ゴ Pro W6" charset="0"/>
              </a:rPr>
              <a:t>　　</a:t>
            </a:r>
            <a:r>
              <a:rPr lang="en-US" altLang="ja-JP" sz="1600" dirty="0" smtClean="0">
                <a:latin typeface="ＭＳ Ｐゴシック"/>
                <a:ea typeface="ＭＳ Ｐゴシック"/>
                <a:cs typeface="ＭＳ Ｐゴシック"/>
                <a:sym typeface="ヒラギノ角ゴ Pro W6" charset="0"/>
              </a:rPr>
              <a:t> </a:t>
            </a:r>
            <a:r>
              <a:rPr lang="ja-JP" altLang="en-US" sz="1600" dirty="0" smtClean="0">
                <a:solidFill>
                  <a:srgbClr val="0000FF"/>
                </a:solidFill>
                <a:latin typeface="ＭＳ Ｐゴシック"/>
                <a:ea typeface="ＭＳ Ｐゴシック"/>
                <a:cs typeface="ＭＳ Ｐゴシック"/>
                <a:sym typeface="ヒラギノ角ゴ Pro W6" charset="0"/>
              </a:rPr>
              <a:t>して</a:t>
            </a:r>
            <a:r>
              <a:rPr lang="ja-JP" altLang="en-US" sz="1600" dirty="0">
                <a:solidFill>
                  <a:srgbClr val="0000FF"/>
                </a:solidFill>
                <a:latin typeface="ＭＳ Ｐゴシック"/>
                <a:ea typeface="ＭＳ Ｐゴシック"/>
                <a:cs typeface="ＭＳ Ｐゴシック"/>
                <a:sym typeface="ヒラギノ角ゴ Pro W6" charset="0"/>
              </a:rPr>
              <a:t>いるか再考し、</a:t>
            </a:r>
            <a:r>
              <a:rPr lang="en-US" altLang="ja-JP" sz="1600" dirty="0">
                <a:solidFill>
                  <a:srgbClr val="0000FF"/>
                </a:solidFill>
                <a:latin typeface="ＭＳ Ｐゴシック"/>
                <a:ea typeface="ＭＳ Ｐゴシック"/>
                <a:cs typeface="ＭＳ Ｐゴシック"/>
                <a:sym typeface="ヒラギノ角ゴ Pro W6" charset="0"/>
              </a:rPr>
              <a:t> </a:t>
            </a:r>
            <a:r>
              <a:rPr lang="ja-JP" altLang="en-US" sz="1600" dirty="0">
                <a:solidFill>
                  <a:srgbClr val="0000FF"/>
                </a:solidFill>
                <a:latin typeface="ＭＳ Ｐゴシック"/>
                <a:ea typeface="ＭＳ Ｐゴシック"/>
                <a:cs typeface="ＭＳ Ｐゴシック"/>
                <a:sym typeface="ヒラギノ角ゴ Pro W6" charset="0"/>
              </a:rPr>
              <a:t>相手に伝える</a:t>
            </a:r>
            <a:endParaRPr lang="en-US" altLang="ja-JP" sz="1600" dirty="0">
              <a:latin typeface="ＭＳ Ｐゴシック"/>
              <a:ea typeface="ＭＳ Ｐゴシック"/>
              <a:cs typeface="ＭＳ Ｐゴシック"/>
              <a:sym typeface="ヒラギノ角ゴ Pro W6" charset="0"/>
            </a:endParaRPr>
          </a:p>
          <a:p>
            <a:pPr>
              <a:tabLst>
                <a:tab pos="320040" algn="l"/>
                <a:tab pos="640080" algn="l"/>
                <a:tab pos="960120" algn="l"/>
                <a:tab pos="1280160" algn="l"/>
                <a:tab pos="1600200" algn="l"/>
                <a:tab pos="1920240" algn="l"/>
                <a:tab pos="2240280" algn="l"/>
                <a:tab pos="2560320" algn="l"/>
                <a:tab pos="2880360" algn="l"/>
                <a:tab pos="3200400" algn="l"/>
                <a:tab pos="3520440" algn="l"/>
                <a:tab pos="3840480" algn="l"/>
                <a:tab pos="320040" algn="l"/>
                <a:tab pos="640080" algn="l"/>
                <a:tab pos="960120" algn="l"/>
                <a:tab pos="1280160" algn="l"/>
                <a:tab pos="1600200" algn="l"/>
                <a:tab pos="1920240" algn="l"/>
                <a:tab pos="2240280" algn="l"/>
                <a:tab pos="2560320" algn="l"/>
                <a:tab pos="2880360" algn="l"/>
                <a:tab pos="3200400" algn="l"/>
                <a:tab pos="3520440" algn="l"/>
                <a:tab pos="3840480" algn="l"/>
                <a:tab pos="320040" algn="l"/>
                <a:tab pos="640080" algn="l"/>
                <a:tab pos="960120" algn="l"/>
                <a:tab pos="1280160" algn="l"/>
                <a:tab pos="1600200" algn="l"/>
                <a:tab pos="1920240" algn="l"/>
                <a:tab pos="2240280" algn="l"/>
                <a:tab pos="2560320" algn="l"/>
              </a:tabLst>
            </a:pPr>
            <a:r>
              <a:rPr lang="ja-JP" altLang="en-US" sz="1600" dirty="0">
                <a:solidFill>
                  <a:srgbClr val="FF0000"/>
                </a:solidFill>
                <a:latin typeface="ＭＳ Ｐゴシック"/>
                <a:ea typeface="ＭＳ Ｐゴシック"/>
                <a:cs typeface="ＭＳ Ｐゴシック"/>
                <a:sym typeface="ヒラギノ角ゴ Pro W6" charset="0"/>
              </a:rPr>
              <a:t>新たな説明の仕方を検討する</a:t>
            </a:r>
            <a:r>
              <a:rPr lang="ja-JP" altLang="en-US" sz="1600" dirty="0">
                <a:latin typeface="ＭＳ Ｐゴシック"/>
                <a:ea typeface="ＭＳ Ｐゴシック"/>
                <a:cs typeface="ＭＳ Ｐゴシック"/>
                <a:sym typeface="ヒラギノ角ゴ Pro W6" charset="0"/>
              </a:rPr>
              <a:t>　　　　　　　　　　　　　　　　　　　</a:t>
            </a:r>
            <a:r>
              <a:rPr lang="en-US" altLang="ja-JP" sz="1600" dirty="0">
                <a:latin typeface="ＭＳ Ｐゴシック"/>
                <a:ea typeface="ＭＳ Ｐゴシック"/>
                <a:cs typeface="ＭＳ Ｐゴシック"/>
                <a:sym typeface="ヒラギノ角ゴ Pro W6" charset="0"/>
              </a:rPr>
              <a:t> </a:t>
            </a:r>
            <a:r>
              <a:rPr lang="ja-JP" altLang="en-US" sz="1600" dirty="0">
                <a:latin typeface="ＭＳ Ｐゴシック"/>
                <a:ea typeface="ＭＳ Ｐゴシック"/>
                <a:cs typeface="ＭＳ Ｐゴシック"/>
                <a:sym typeface="ヒラギノ角ゴ Pro W6" charset="0"/>
              </a:rPr>
              <a:t>　　　</a:t>
            </a:r>
          </a:p>
        </p:txBody>
      </p:sp>
      <p:sp>
        <p:nvSpPr>
          <p:cNvPr id="60423" name="Rectangle 7"/>
          <p:cNvSpPr>
            <a:spLocks/>
          </p:cNvSpPr>
          <p:nvPr/>
        </p:nvSpPr>
        <p:spPr bwMode="auto">
          <a:xfrm>
            <a:off x="2537460" y="1108710"/>
            <a:ext cx="167954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pPr>
              <a:tabLst>
                <a:tab pos="754380" algn="l"/>
              </a:tabLst>
            </a:pPr>
            <a:r>
              <a:rPr lang="en-US" altLang="ja-JP" sz="2200">
                <a:solidFill>
                  <a:srgbClr val="FF0000"/>
                </a:solidFill>
                <a:latin typeface="ＭＳ Ｐゴシック"/>
                <a:ea typeface="ＭＳ Ｐゴシック"/>
                <a:cs typeface="ＭＳ Ｐゴシック"/>
                <a:sym typeface="ヒラギノ角ゴ Pro W6" charset="0"/>
              </a:rPr>
              <a:t>【</a:t>
            </a:r>
            <a:r>
              <a:rPr lang="ja-JP" altLang="en-US" sz="2200">
                <a:solidFill>
                  <a:srgbClr val="FF0000"/>
                </a:solidFill>
                <a:latin typeface="ＭＳ Ｐゴシック"/>
                <a:ea typeface="ＭＳ Ｐゴシック"/>
                <a:cs typeface="ＭＳ Ｐゴシック"/>
                <a:sym typeface="ヒラギノ角ゴ Pro W6" charset="0"/>
              </a:rPr>
              <a:t>聞く・わかる</a:t>
            </a:r>
            <a:r>
              <a:rPr lang="en-US" altLang="ja-JP" sz="2200">
                <a:solidFill>
                  <a:srgbClr val="FF0000"/>
                </a:solidFill>
                <a:latin typeface="ＭＳ Ｐゴシック"/>
                <a:ea typeface="ＭＳ Ｐゴシック"/>
                <a:cs typeface="ＭＳ Ｐゴシック"/>
                <a:sym typeface="ヒラギノ角ゴ Pro W6" charset="0"/>
              </a:rPr>
              <a:t>】</a:t>
            </a:r>
          </a:p>
        </p:txBody>
      </p:sp>
      <p:sp>
        <p:nvSpPr>
          <p:cNvPr id="60424" name="Rectangle 8"/>
          <p:cNvSpPr>
            <a:spLocks/>
          </p:cNvSpPr>
          <p:nvPr/>
        </p:nvSpPr>
        <p:spPr bwMode="auto">
          <a:xfrm>
            <a:off x="6017895" y="1108710"/>
            <a:ext cx="175669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wrap="none" lIns="0" tIns="0" rIns="0" bIns="0">
            <a:spAutoFit/>
          </a:bodyPr>
          <a:lstStyle/>
          <a:p>
            <a:pPr>
              <a:tabLst>
                <a:tab pos="754380" algn="l"/>
              </a:tabLst>
            </a:pPr>
            <a:r>
              <a:rPr lang="en-US" altLang="ja-JP" sz="2200">
                <a:solidFill>
                  <a:srgbClr val="0000FF"/>
                </a:solidFill>
                <a:latin typeface="ＭＳ Ｐゴシック"/>
                <a:ea typeface="ＭＳ Ｐゴシック"/>
                <a:cs typeface="ＭＳ Ｐゴシック"/>
                <a:sym typeface="ヒラギノ角ゴ Pro W6" charset="0"/>
              </a:rPr>
              <a:t>【</a:t>
            </a:r>
            <a:r>
              <a:rPr lang="ja-JP" altLang="en-US" sz="2200">
                <a:solidFill>
                  <a:srgbClr val="0000FF"/>
                </a:solidFill>
                <a:latin typeface="ＭＳ Ｐゴシック"/>
                <a:ea typeface="ＭＳ Ｐゴシック"/>
                <a:cs typeface="ＭＳ Ｐゴシック"/>
                <a:sym typeface="ヒラギノ角ゴ Pro W6" charset="0"/>
              </a:rPr>
              <a:t>話す・伝える</a:t>
            </a:r>
            <a:r>
              <a:rPr lang="en-US" altLang="ja-JP" sz="2200">
                <a:solidFill>
                  <a:srgbClr val="0000FF"/>
                </a:solidFill>
                <a:latin typeface="ＭＳ Ｐゴシック"/>
                <a:ea typeface="ＭＳ Ｐゴシック"/>
                <a:cs typeface="ＭＳ Ｐゴシック"/>
                <a:sym typeface="ヒラギノ角ゴ Pro W6" charset="0"/>
              </a:rPr>
              <a:t>】</a:t>
            </a:r>
          </a:p>
        </p:txBody>
      </p:sp>
      <p:sp>
        <p:nvSpPr>
          <p:cNvPr id="11" name="Rectangle 1"/>
          <p:cNvSpPr>
            <a:spLocks noGrp="1" noChangeArrowheads="1"/>
          </p:cNvSpPr>
          <p:nvPr>
            <p:ph type="title"/>
          </p:nvPr>
        </p:nvSpPr>
        <p:spPr>
          <a:xfrm>
            <a:off x="251520" y="404664"/>
            <a:ext cx="8686800" cy="683894"/>
          </a:xfrm>
          <a:ln/>
        </p:spPr>
        <p:txBody>
          <a:bodyPr/>
          <a:lstStyle/>
          <a:p>
            <a:pPr>
              <a:tabLst>
                <a:tab pos="857250" algn="l"/>
              </a:tabLst>
            </a:pPr>
            <a:r>
              <a:rPr lang="en-US" altLang="ja-JP" sz="4000" dirty="0">
                <a:latin typeface="ＭＳ Ｐゴシック"/>
                <a:ea typeface="ＭＳ Ｐゴシック"/>
                <a:cs typeface="ＭＳ Ｐゴシック"/>
                <a:sym typeface="ヒラギノ角ゴ Pro W6" charset="0"/>
              </a:rPr>
              <a:t>21</a:t>
            </a:r>
            <a:r>
              <a:rPr lang="ja-JP" altLang="en-US" sz="4000" dirty="0">
                <a:latin typeface="ＭＳ Ｐゴシック"/>
                <a:ea typeface="ＭＳ Ｐゴシック"/>
                <a:cs typeface="ＭＳ Ｐゴシック"/>
                <a:sym typeface="ヒラギノ角ゴ Pro W6" charset="0"/>
              </a:rPr>
              <a:t>世紀型コミュニケーション力</a:t>
            </a:r>
          </a:p>
        </p:txBody>
      </p:sp>
    </p:spTree>
    <p:extLst>
      <p:ext uri="{BB962C8B-B14F-4D97-AF65-F5344CB8AC3E}">
        <p14:creationId xmlns:p14="http://schemas.microsoft.com/office/powerpoint/2010/main" val="39480236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詳しくは資料を参照しましょう</a:t>
            </a:r>
            <a:endParaRPr kumimoji="1" lang="ja-JP" altLang="en-US" dirty="0"/>
          </a:p>
        </p:txBody>
      </p:sp>
      <p:sp>
        <p:nvSpPr>
          <p:cNvPr id="3" name="コンテンツ プレースホルダー 2"/>
          <p:cNvSpPr>
            <a:spLocks noGrp="1"/>
          </p:cNvSpPr>
          <p:nvPr>
            <p:ph idx="1"/>
          </p:nvPr>
        </p:nvSpPr>
        <p:spPr>
          <a:xfrm>
            <a:off x="914400" y="2679701"/>
            <a:ext cx="7772400" cy="1168400"/>
          </a:xfrm>
        </p:spPr>
        <p:txBody>
          <a:bodyPr/>
          <a:lstStyle/>
          <a:p>
            <a:pPr marL="0" indent="0">
              <a:buNone/>
            </a:pPr>
            <a:r>
              <a:rPr lang="ja-JP" altLang="ja-JP" dirty="0"/>
              <a:t>配布資料：「続・コミュニケーション力指導の</a:t>
            </a:r>
            <a:r>
              <a:rPr lang="ja-JP" altLang="ja-JP" dirty="0" smtClean="0"/>
              <a:t>手引」</a:t>
            </a:r>
            <a:r>
              <a:rPr lang="en-US" altLang="ja-JP" dirty="0"/>
              <a:t>p8-</a:t>
            </a:r>
            <a:r>
              <a:rPr lang="en-US" altLang="ja-JP" dirty="0" smtClean="0"/>
              <a:t>17</a:t>
            </a:r>
            <a:endParaRPr lang="ja-JP" altLang="ja-JP" dirty="0"/>
          </a:p>
        </p:txBody>
      </p:sp>
    </p:spTree>
    <p:extLst>
      <p:ext uri="{BB962C8B-B14F-4D97-AF65-F5344CB8AC3E}">
        <p14:creationId xmlns:p14="http://schemas.microsoft.com/office/powerpoint/2010/main" val="38039205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モデル授業を視聴しましょう</a:t>
            </a:r>
            <a:endParaRPr kumimoji="1" lang="ja-JP" altLang="en-US" dirty="0"/>
          </a:p>
        </p:txBody>
      </p:sp>
      <p:sp>
        <p:nvSpPr>
          <p:cNvPr id="4" name="コンテンツ プレースホルダー 2"/>
          <p:cNvSpPr txBox="1">
            <a:spLocks/>
          </p:cNvSpPr>
          <p:nvPr/>
        </p:nvSpPr>
        <p:spPr bwMode="auto">
          <a:xfrm>
            <a:off x="914400" y="2679701"/>
            <a:ext cx="7772400" cy="1168400"/>
          </a:xfrm>
          <a:prstGeom prst="rect">
            <a:avLst/>
          </a:prstGeom>
          <a:noFill/>
          <a:ln w="9525">
            <a:noFill/>
            <a:miter lim="800000"/>
            <a:headEnd/>
            <a:tailEnd/>
          </a:ln>
        </p:spPr>
        <p:txBody>
          <a:bodyPr vert="horz" wrap="square" lIns="95784" tIns="47892" rIns="95784" bIns="47892" numCol="1" anchor="t" anchorCtr="0" compatLnSpc="1">
            <a:prstTxWarp prst="textNoShape">
              <a:avLst/>
            </a:prstTxWarp>
          </a:bodyPr>
          <a:lstStyle>
            <a:lvl1pPr marL="358775" indent="-358775" algn="l" defTabSz="957263" rtl="0" eaLnBrk="1" fontAlgn="base" hangingPunct="1">
              <a:spcBef>
                <a:spcPct val="20000"/>
              </a:spcBef>
              <a:spcAft>
                <a:spcPct val="0"/>
              </a:spcAft>
              <a:buChar char="•"/>
              <a:defRPr kumimoji="1" sz="2800">
                <a:solidFill>
                  <a:schemeClr val="tx1"/>
                </a:solidFill>
                <a:latin typeface="+mn-lt"/>
                <a:ea typeface="+mn-ea"/>
                <a:cs typeface="+mn-cs"/>
              </a:defRPr>
            </a:lvl1pPr>
            <a:lvl2pPr marL="777875" indent="-298450" algn="l" defTabSz="957263" rtl="0" eaLnBrk="1" fontAlgn="base" hangingPunct="1">
              <a:spcBef>
                <a:spcPct val="20000"/>
              </a:spcBef>
              <a:spcAft>
                <a:spcPct val="0"/>
              </a:spcAft>
              <a:buChar char="–"/>
              <a:defRPr kumimoji="1" sz="2800">
                <a:solidFill>
                  <a:schemeClr val="tx1"/>
                </a:solidFill>
                <a:latin typeface="+mn-lt"/>
                <a:ea typeface="+mn-ea"/>
              </a:defRPr>
            </a:lvl2pPr>
            <a:lvl3pPr marL="1196975" indent="-239713" algn="l" defTabSz="957263" rtl="0" eaLnBrk="1" fontAlgn="base" hangingPunct="1">
              <a:spcBef>
                <a:spcPct val="20000"/>
              </a:spcBef>
              <a:spcAft>
                <a:spcPct val="0"/>
              </a:spcAft>
              <a:buChar char="•"/>
              <a:defRPr kumimoji="1" sz="2000">
                <a:solidFill>
                  <a:schemeClr val="tx1"/>
                </a:solidFill>
                <a:latin typeface="+mn-lt"/>
                <a:ea typeface="+mn-ea"/>
              </a:defRPr>
            </a:lvl3pPr>
            <a:lvl4pPr marL="1676400" indent="-239713" algn="l" defTabSz="957263" rtl="0" eaLnBrk="1" fontAlgn="base" hangingPunct="1">
              <a:spcBef>
                <a:spcPct val="20000"/>
              </a:spcBef>
              <a:spcAft>
                <a:spcPct val="0"/>
              </a:spcAft>
              <a:buChar char="–"/>
              <a:defRPr kumimoji="1" sz="2000">
                <a:solidFill>
                  <a:schemeClr val="tx1"/>
                </a:solidFill>
                <a:latin typeface="+mn-lt"/>
                <a:ea typeface="+mn-ea"/>
              </a:defRPr>
            </a:lvl4pPr>
            <a:lvl5pPr marL="2154238" indent="-238125" algn="l" defTabSz="957263" rtl="0" eaLnBrk="1" fontAlgn="base" hangingPunct="1">
              <a:spcBef>
                <a:spcPct val="20000"/>
              </a:spcBef>
              <a:spcAft>
                <a:spcPct val="0"/>
              </a:spcAft>
              <a:buChar char="»"/>
              <a:defRPr kumimoji="1" sz="1600">
                <a:solidFill>
                  <a:schemeClr val="tx1"/>
                </a:solidFill>
                <a:latin typeface="+mn-lt"/>
                <a:ea typeface="+mn-ea"/>
              </a:defRPr>
            </a:lvl5pPr>
            <a:lvl6pPr marL="2611438" indent="-238125" algn="l" defTabSz="957263" rtl="0" eaLnBrk="1" fontAlgn="base" hangingPunct="1">
              <a:spcBef>
                <a:spcPct val="20000"/>
              </a:spcBef>
              <a:spcAft>
                <a:spcPct val="0"/>
              </a:spcAft>
              <a:buChar char="»"/>
              <a:defRPr kumimoji="1" sz="1600">
                <a:solidFill>
                  <a:schemeClr val="tx1"/>
                </a:solidFill>
                <a:latin typeface="+mn-lt"/>
                <a:ea typeface="+mn-ea"/>
              </a:defRPr>
            </a:lvl6pPr>
            <a:lvl7pPr marL="3068638" indent="-238125" algn="l" defTabSz="957263" rtl="0" eaLnBrk="1" fontAlgn="base" hangingPunct="1">
              <a:spcBef>
                <a:spcPct val="20000"/>
              </a:spcBef>
              <a:spcAft>
                <a:spcPct val="0"/>
              </a:spcAft>
              <a:buChar char="»"/>
              <a:defRPr kumimoji="1" sz="1600">
                <a:solidFill>
                  <a:schemeClr val="tx1"/>
                </a:solidFill>
                <a:latin typeface="+mn-lt"/>
                <a:ea typeface="+mn-ea"/>
              </a:defRPr>
            </a:lvl7pPr>
            <a:lvl8pPr marL="3525838" indent="-238125" algn="l" defTabSz="957263" rtl="0" eaLnBrk="1" fontAlgn="base" hangingPunct="1">
              <a:spcBef>
                <a:spcPct val="20000"/>
              </a:spcBef>
              <a:spcAft>
                <a:spcPct val="0"/>
              </a:spcAft>
              <a:buChar char="»"/>
              <a:defRPr kumimoji="1" sz="1600">
                <a:solidFill>
                  <a:schemeClr val="tx1"/>
                </a:solidFill>
                <a:latin typeface="+mn-lt"/>
                <a:ea typeface="+mn-ea"/>
              </a:defRPr>
            </a:lvl8pPr>
            <a:lvl9pPr marL="3983038" indent="-238125" algn="l" defTabSz="957263" rtl="0" eaLnBrk="1" fontAlgn="base" hangingPunct="1">
              <a:spcBef>
                <a:spcPct val="20000"/>
              </a:spcBef>
              <a:spcAft>
                <a:spcPct val="0"/>
              </a:spcAft>
              <a:buChar char="»"/>
              <a:defRPr kumimoji="1" sz="1600">
                <a:solidFill>
                  <a:schemeClr val="tx1"/>
                </a:solidFill>
                <a:latin typeface="+mn-lt"/>
                <a:ea typeface="+mn-ea"/>
              </a:defRPr>
            </a:lvl9pPr>
          </a:lstStyle>
          <a:p>
            <a:pPr marL="0" indent="0">
              <a:buNone/>
            </a:pPr>
            <a:r>
              <a:rPr lang="ja-JP" altLang="ja-JP" kern="0" dirty="0" smtClean="0"/>
              <a:t>配布資料：「続・コミュニケーション力指導の手引」</a:t>
            </a:r>
            <a:r>
              <a:rPr lang="en-US" altLang="ja-JP" dirty="0" smtClean="0"/>
              <a:t>p48-49</a:t>
            </a:r>
            <a:endParaRPr lang="ja-JP" altLang="ja-JP" dirty="0"/>
          </a:p>
          <a:p>
            <a:pPr marL="0" indent="0">
              <a:buFontTx/>
              <a:buNone/>
            </a:pPr>
            <a:endParaRPr lang="ja-JP" altLang="ja-JP" kern="0" dirty="0"/>
          </a:p>
        </p:txBody>
      </p:sp>
    </p:spTree>
    <p:extLst>
      <p:ext uri="{BB962C8B-B14F-4D97-AF65-F5344CB8AC3E}">
        <p14:creationId xmlns:p14="http://schemas.microsoft.com/office/powerpoint/2010/main" val="1126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協調的レベル</a:t>
            </a:r>
            <a:endParaRPr kumimoji="1" lang="ja-JP" altLang="en-US" dirty="0"/>
          </a:p>
        </p:txBody>
      </p:sp>
      <p:sp>
        <p:nvSpPr>
          <p:cNvPr id="3" name="コンテンツ プレースホルダー 2"/>
          <p:cNvSpPr>
            <a:spLocks noGrp="1"/>
          </p:cNvSpPr>
          <p:nvPr>
            <p:ph idx="1"/>
          </p:nvPr>
        </p:nvSpPr>
        <p:spPr>
          <a:xfrm>
            <a:off x="457200" y="2014537"/>
            <a:ext cx="8229600" cy="4525963"/>
          </a:xfrm>
        </p:spPr>
        <p:txBody>
          <a:bodyPr/>
          <a:lstStyle/>
          <a:p>
            <a:pPr marL="0" indent="0">
              <a:buNone/>
            </a:pPr>
            <a:r>
              <a:rPr lang="ja-JP" altLang="en-US" dirty="0"/>
              <a:t>多様性の理解</a:t>
            </a:r>
            <a:endParaRPr lang="en-US" altLang="ja-JP" dirty="0" smtClean="0"/>
          </a:p>
          <a:p>
            <a:pPr marL="0" indent="0">
              <a:buNone/>
            </a:pPr>
            <a:r>
              <a:rPr lang="ja-JP" altLang="en-US" dirty="0" smtClean="0"/>
              <a:t>　自分</a:t>
            </a:r>
            <a:r>
              <a:rPr lang="ja-JP" altLang="en-US" dirty="0"/>
              <a:t>と友達の考えの共通点あるいは相違点について、お互いの考えを整理</a:t>
            </a:r>
            <a:r>
              <a:rPr lang="ja-JP" altLang="en-US" dirty="0" smtClean="0"/>
              <a:t>する。</a:t>
            </a:r>
            <a:endParaRPr kumimoji="1" lang="ja-JP" altLang="en-US" dirty="0"/>
          </a:p>
        </p:txBody>
      </p:sp>
    </p:spTree>
    <p:extLst>
      <p:ext uri="{BB962C8B-B14F-4D97-AF65-F5344CB8AC3E}">
        <p14:creationId xmlns:p14="http://schemas.microsoft.com/office/powerpoint/2010/main" val="2539653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主張的レベル</a:t>
            </a:r>
            <a:endParaRPr kumimoji="1" lang="ja-JP" altLang="en-US" dirty="0"/>
          </a:p>
        </p:txBody>
      </p:sp>
      <p:sp>
        <p:nvSpPr>
          <p:cNvPr id="3" name="コンテンツ プレースホルダー 2"/>
          <p:cNvSpPr>
            <a:spLocks noGrp="1"/>
          </p:cNvSpPr>
          <p:nvPr>
            <p:ph idx="1"/>
          </p:nvPr>
        </p:nvSpPr>
        <p:spPr>
          <a:xfrm>
            <a:off x="457200" y="2019300"/>
            <a:ext cx="8229600" cy="4525963"/>
          </a:xfrm>
        </p:spPr>
        <p:txBody>
          <a:bodyPr/>
          <a:lstStyle/>
          <a:p>
            <a:pPr marL="0" indent="0">
              <a:buNone/>
            </a:pPr>
            <a:r>
              <a:rPr lang="ja-JP" altLang="en-US" dirty="0" smtClean="0"/>
              <a:t>最適化の追究</a:t>
            </a:r>
            <a:endParaRPr lang="en-US" altLang="ja-JP" dirty="0" smtClean="0"/>
          </a:p>
          <a:p>
            <a:pPr marL="0" indent="0">
              <a:buNone/>
            </a:pPr>
            <a:r>
              <a:rPr lang="ja-JP" altLang="en-US" dirty="0" smtClean="0"/>
              <a:t>　他</a:t>
            </a:r>
            <a:r>
              <a:rPr lang="ja-JP" altLang="en-US" dirty="0"/>
              <a:t>の友だちとの考えの相違を理解した上で、しかし、自身の考えの正当性を理由や根拠、事例などをもとに</a:t>
            </a:r>
            <a:r>
              <a:rPr lang="ja-JP" altLang="en-US" dirty="0" smtClean="0"/>
              <a:t>展開する。</a:t>
            </a:r>
            <a:endParaRPr kumimoji="1" lang="ja-JP" altLang="en-US" dirty="0"/>
          </a:p>
        </p:txBody>
      </p:sp>
    </p:spTree>
    <p:extLst>
      <p:ext uri="{BB962C8B-B14F-4D97-AF65-F5344CB8AC3E}">
        <p14:creationId xmlns:p14="http://schemas.microsoft.com/office/powerpoint/2010/main" val="2693131903"/>
      </p:ext>
    </p:extLst>
  </p:cSld>
  <p:clrMapOvr>
    <a:masterClrMapping/>
  </p:clrMapOvr>
</p:sld>
</file>

<file path=ppt/theme/theme1.xml><?xml version="1.0" encoding="utf-8"?>
<a:theme xmlns:a="http://schemas.openxmlformats.org/drawingml/2006/main" name="_ＣＥＣテンプレート">
  <a:themeElements>
    <a:clrScheme name="cec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e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ja-JP" altLang="en-US" sz="18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ja-JP" altLang="en-US" sz="18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cec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ec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ec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ec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ec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ec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ec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ec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ec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ec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ec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ec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ＣＥＣテンプレート2013</Template>
  <TotalTime>90</TotalTime>
  <Words>797</Words>
  <Application>Microsoft Office PowerPoint</Application>
  <PresentationFormat>画面に合わせる (4:3)</PresentationFormat>
  <Paragraphs>89</Paragraphs>
  <Slides>9</Slides>
  <Notes>9</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_ＣＥＣテンプレート</vt:lpstr>
      <vt:lpstr>「２１世紀型コミュニケーション力の育成」研修モジュール 　　　 Ａ１　概要解説モジュール</vt:lpstr>
      <vt:lpstr>21世紀型コミュニケーション力</vt:lpstr>
      <vt:lpstr>21世紀型コミュニケーション力</vt:lpstr>
      <vt:lpstr>21世紀型コミュニケーション力</vt:lpstr>
      <vt:lpstr>21世紀型コミュニケーション力</vt:lpstr>
      <vt:lpstr>詳しくは資料を参照しましょう</vt:lpstr>
      <vt:lpstr>モデル授業を視聴しましょう</vt:lpstr>
      <vt:lpstr>協調的レベル</vt:lpstr>
      <vt:lpstr>主張的レベル</vt:lpstr>
    </vt:vector>
  </TitlesOfParts>
  <Company>放送大学</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Ａ：理論解説モジュール</dc:title>
  <dc:creator>中川 一史</dc:creator>
  <cp:lastModifiedBy>稲置学園</cp:lastModifiedBy>
  <cp:revision>24</cp:revision>
  <cp:lastPrinted>2013-02-16T05:28:49Z</cp:lastPrinted>
  <dcterms:created xsi:type="dcterms:W3CDTF">2012-08-26T08:13:03Z</dcterms:created>
  <dcterms:modified xsi:type="dcterms:W3CDTF">2014-05-16T06:53:18Z</dcterms:modified>
</cp:coreProperties>
</file>